
<file path=[Content_Types].xml><?xml version="1.0" encoding="utf-8"?>
<Types xmlns="http://schemas.openxmlformats.org/package/2006/content-types">
  <Default Extension="png" ContentType="image/png"/>
  <Default Extension="gif" ContentType="image/gif"/>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Lst>
  <p:sldSz cx="12192000" cy="6858000"/>
  <p:notesSz cx="6858000" cy="9144000"/>
  <p:embeddedFontLst>
    <p:embeddedFont>
      <p:font typeface="Montserrat" panose="00000500000000000000"/>
      <p:regular r:id="rId16"/>
    </p:embeddedFont>
    <p:embeddedFont>
      <p:font typeface="Lato" panose="020F0502020204030203"/>
      <p:regular r:id="rId17"/>
    </p:embeddedFont>
    <p:embeddedFont>
      <p:font typeface="Calibri" panose="020F0502020204030204"/>
      <p:regular r:id="rId18"/>
    </p:embeddedFont>
    <p:embeddedFont>
      <p:font typeface="Microsoft YaHei" panose="020B0503020204020204" charset="-122"/>
      <p:regular r:id="rId19"/>
    </p:embeddedFont>
    <p:embeddedFont>
      <p:font typeface="Georgia" panose="02040502050405020303"/>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font" Target="fonts/font8.fntdata"/><Relationship Id="rId22" Type="http://schemas.openxmlformats.org/officeDocument/2006/relationships/font" Target="fonts/font7.fntdata"/><Relationship Id="rId21" Type="http://schemas.openxmlformats.org/officeDocument/2006/relationships/font" Target="fonts/font6.fntdata"/><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GIF>
</file>

<file path=ppt/media/image3.png>
</file>

<file path=ppt/media/image4.jpeg>
</file>

<file path=ppt/media/image5.pn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3" name="Shape 143"/>
        <p:cNvGrpSpPr/>
        <p:nvPr/>
      </p:nvGrpSpPr>
      <p:grpSpPr>
        <a:xfrm>
          <a:off x="0" y="0"/>
          <a:ext cx="0" cy="0"/>
          <a:chOff x="0" y="0"/>
          <a:chExt cx="0" cy="0"/>
        </a:xfrm>
      </p:grpSpPr>
      <p:sp>
        <p:nvSpPr>
          <p:cNvPr id="144" name="Google Shape;144;p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45" name="Google Shape;145;p1: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3" name="Shape 153"/>
        <p:cNvGrpSpPr/>
        <p:nvPr/>
      </p:nvGrpSpPr>
      <p:grpSpPr>
        <a:xfrm>
          <a:off x="0" y="0"/>
          <a:ext cx="0" cy="0"/>
          <a:chOff x="0" y="0"/>
          <a:chExt cx="0" cy="0"/>
        </a:xfrm>
      </p:grpSpPr>
      <p:sp>
        <p:nvSpPr>
          <p:cNvPr id="154" name="Google Shape;154;p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5" name="Google Shape;155;p2: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0" name="Shape 160"/>
        <p:cNvGrpSpPr/>
        <p:nvPr/>
      </p:nvGrpSpPr>
      <p:grpSpPr>
        <a:xfrm>
          <a:off x="0" y="0"/>
          <a:ext cx="0" cy="0"/>
          <a:chOff x="0" y="0"/>
          <a:chExt cx="0" cy="0"/>
        </a:xfrm>
      </p:grpSpPr>
      <p:sp>
        <p:nvSpPr>
          <p:cNvPr id="161" name="Google Shape;161;p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62" name="Google Shape;162;p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7" name="Shape 207"/>
        <p:cNvGrpSpPr/>
        <p:nvPr/>
      </p:nvGrpSpPr>
      <p:grpSpPr>
        <a:xfrm>
          <a:off x="0" y="0"/>
          <a:ext cx="0" cy="0"/>
          <a:chOff x="0" y="0"/>
          <a:chExt cx="0" cy="0"/>
        </a:xfrm>
      </p:grpSpPr>
      <p:sp>
        <p:nvSpPr>
          <p:cNvPr id="208" name="Google Shape;208;p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09" name="Google Shape;209;p4: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3" name="Shape 213"/>
        <p:cNvGrpSpPr/>
        <p:nvPr/>
      </p:nvGrpSpPr>
      <p:grpSpPr>
        <a:xfrm>
          <a:off x="0" y="0"/>
          <a:ext cx="0" cy="0"/>
          <a:chOff x="0" y="0"/>
          <a:chExt cx="0" cy="0"/>
        </a:xfrm>
      </p:grpSpPr>
      <p:sp>
        <p:nvSpPr>
          <p:cNvPr id="214" name="Google Shape;214;p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15" name="Google Shape;215;p5: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2" name="Shape 222"/>
        <p:cNvGrpSpPr/>
        <p:nvPr/>
      </p:nvGrpSpPr>
      <p:grpSpPr>
        <a:xfrm>
          <a:off x="0" y="0"/>
          <a:ext cx="0" cy="0"/>
          <a:chOff x="0" y="0"/>
          <a:chExt cx="0" cy="0"/>
        </a:xfrm>
      </p:grpSpPr>
      <p:sp>
        <p:nvSpPr>
          <p:cNvPr id="223" name="Google Shape;223;p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24" name="Google Shape;224;p6: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4" name="Shape 234"/>
        <p:cNvGrpSpPr/>
        <p:nvPr/>
      </p:nvGrpSpPr>
      <p:grpSpPr>
        <a:xfrm>
          <a:off x="0" y="0"/>
          <a:ext cx="0" cy="0"/>
          <a:chOff x="0" y="0"/>
          <a:chExt cx="0" cy="0"/>
        </a:xfrm>
      </p:grpSpPr>
      <p:sp>
        <p:nvSpPr>
          <p:cNvPr id="235" name="Google Shape;235;p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36" name="Google Shape;236;p7: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3" name="Shape 243"/>
        <p:cNvGrpSpPr/>
        <p:nvPr/>
      </p:nvGrpSpPr>
      <p:grpSpPr>
        <a:xfrm>
          <a:off x="0" y="0"/>
          <a:ext cx="0" cy="0"/>
          <a:chOff x="0" y="0"/>
          <a:chExt cx="0" cy="0"/>
        </a:xfrm>
      </p:grpSpPr>
      <p:sp>
        <p:nvSpPr>
          <p:cNvPr id="244" name="Google Shape;244;p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45" name="Google Shape;245;p8: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p:nvPr/>
        </p:nvSpPr>
        <p:spPr>
          <a:xfrm rot="5400000">
            <a:off x="10000500" y="673"/>
            <a:ext cx="2191500" cy="2191500"/>
          </a:xfrm>
          <a:prstGeom prst="diagStripe">
            <a:avLst>
              <a:gd name="adj" fmla="val 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1" name="Google Shape;11;p2"/>
          <p:cNvGrpSpPr/>
          <p:nvPr/>
        </p:nvGrpSpPr>
        <p:grpSpPr>
          <a:xfrm>
            <a:off x="0" y="654"/>
            <a:ext cx="6871435" cy="6845694"/>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6" name="Google Shape;16;p2"/>
          <p:cNvSpPr txBox="1"/>
          <p:nvPr>
            <p:ph type="ctrTitle"/>
          </p:nvPr>
        </p:nvSpPr>
        <p:spPr>
          <a:xfrm>
            <a:off x="4716200" y="2104533"/>
            <a:ext cx="6690000" cy="2105100"/>
          </a:xfrm>
          <a:prstGeom prst="rect">
            <a:avLst/>
          </a:prstGeom>
        </p:spPr>
        <p:txBody>
          <a:bodyPr spcFirstLastPara="1" wrap="square" lIns="121900" tIns="121900" rIns="121900" bIns="121900" anchor="t" anchorCtr="0">
            <a:normAutofit/>
          </a:bodyPr>
          <a:lstStyle>
            <a:lvl1pPr lvl="0">
              <a:spcBef>
                <a:spcPts val="0"/>
              </a:spcBef>
              <a:spcAft>
                <a:spcPts val="0"/>
              </a:spcAft>
              <a:buSzPts val="5300"/>
              <a:buNone/>
              <a:defRPr sz="5300"/>
            </a:lvl1pPr>
            <a:lvl2pPr lvl="1">
              <a:spcBef>
                <a:spcPts val="0"/>
              </a:spcBef>
              <a:spcAft>
                <a:spcPts val="0"/>
              </a:spcAft>
              <a:buSzPts val="5300"/>
              <a:buNone/>
              <a:defRPr sz="5300"/>
            </a:lvl2pPr>
            <a:lvl3pPr lvl="2">
              <a:spcBef>
                <a:spcPts val="0"/>
              </a:spcBef>
              <a:spcAft>
                <a:spcPts val="0"/>
              </a:spcAft>
              <a:buSzPts val="5300"/>
              <a:buNone/>
              <a:defRPr sz="5300"/>
            </a:lvl3pPr>
            <a:lvl4pPr lvl="3">
              <a:spcBef>
                <a:spcPts val="0"/>
              </a:spcBef>
              <a:spcAft>
                <a:spcPts val="0"/>
              </a:spcAft>
              <a:buSzPts val="5300"/>
              <a:buNone/>
              <a:defRPr sz="5300"/>
            </a:lvl4pPr>
            <a:lvl5pPr lvl="4">
              <a:spcBef>
                <a:spcPts val="0"/>
              </a:spcBef>
              <a:spcAft>
                <a:spcPts val="0"/>
              </a:spcAft>
              <a:buSzPts val="5300"/>
              <a:buNone/>
              <a:defRPr sz="5300"/>
            </a:lvl5pPr>
            <a:lvl6pPr lvl="5">
              <a:spcBef>
                <a:spcPts val="0"/>
              </a:spcBef>
              <a:spcAft>
                <a:spcPts val="0"/>
              </a:spcAft>
              <a:buSzPts val="5300"/>
              <a:buNone/>
              <a:defRPr sz="5300"/>
            </a:lvl6pPr>
            <a:lvl7pPr lvl="6">
              <a:spcBef>
                <a:spcPts val="0"/>
              </a:spcBef>
              <a:spcAft>
                <a:spcPts val="0"/>
              </a:spcAft>
              <a:buSzPts val="5300"/>
              <a:buNone/>
              <a:defRPr sz="5300"/>
            </a:lvl7pPr>
            <a:lvl8pPr lvl="7">
              <a:spcBef>
                <a:spcPts val="0"/>
              </a:spcBef>
              <a:spcAft>
                <a:spcPts val="0"/>
              </a:spcAft>
              <a:buSzPts val="5300"/>
              <a:buNone/>
              <a:defRPr sz="5300"/>
            </a:lvl8pPr>
            <a:lvl9pPr lvl="8">
              <a:spcBef>
                <a:spcPts val="0"/>
              </a:spcBef>
              <a:spcAft>
                <a:spcPts val="0"/>
              </a:spcAft>
              <a:buSzPts val="5300"/>
              <a:buNone/>
              <a:defRPr sz="5300"/>
            </a:lvl9pPr>
          </a:lstStyle>
          <a:p/>
        </p:txBody>
      </p:sp>
      <p:sp>
        <p:nvSpPr>
          <p:cNvPr id="17" name="Google Shape;17;p2"/>
          <p:cNvSpPr txBox="1"/>
          <p:nvPr>
            <p:ph type="subTitle" idx="1"/>
          </p:nvPr>
        </p:nvSpPr>
        <p:spPr>
          <a:xfrm>
            <a:off x="6778600" y="5233233"/>
            <a:ext cx="4627500" cy="6747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p:txBody>
      </p:sp>
      <p:sp>
        <p:nvSpPr>
          <p:cNvPr id="18" name="Google Shape;18;p2"/>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5875053" y="0"/>
            <a:ext cx="6316642" cy="6857248"/>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25" name="Google Shape;125;p11"/>
          <p:cNvSpPr txBox="1"/>
          <p:nvPr>
            <p:ph type="title" hasCustomPrompt="1"/>
          </p:nvPr>
        </p:nvSpPr>
        <p:spPr>
          <a:xfrm>
            <a:off x="1098467" y="1712900"/>
            <a:ext cx="6368100" cy="1734300"/>
          </a:xfrm>
          <a:prstGeom prst="rect">
            <a:avLst/>
          </a:prstGeom>
        </p:spPr>
        <p:txBody>
          <a:bodyPr spcFirstLastPara="1" wrap="square" lIns="121900" tIns="121900" rIns="121900" bIns="121900" anchor="t" anchorCtr="0">
            <a:normAutofit/>
          </a:bodyPr>
          <a:lstStyle>
            <a:lvl1pPr lvl="0">
              <a:spcBef>
                <a:spcPts val="0"/>
              </a:spcBef>
              <a:spcAft>
                <a:spcPts val="0"/>
              </a:spcAft>
              <a:buSzPts val="10700"/>
              <a:buNone/>
              <a:defRPr sz="10700"/>
            </a:lvl1pPr>
            <a:lvl2pPr lvl="1">
              <a:spcBef>
                <a:spcPts val="0"/>
              </a:spcBef>
              <a:spcAft>
                <a:spcPts val="0"/>
              </a:spcAft>
              <a:buSzPts val="10700"/>
              <a:buNone/>
              <a:defRPr sz="10700"/>
            </a:lvl2pPr>
            <a:lvl3pPr lvl="2">
              <a:spcBef>
                <a:spcPts val="0"/>
              </a:spcBef>
              <a:spcAft>
                <a:spcPts val="0"/>
              </a:spcAft>
              <a:buSzPts val="10700"/>
              <a:buNone/>
              <a:defRPr sz="10700"/>
            </a:lvl3pPr>
            <a:lvl4pPr lvl="3">
              <a:spcBef>
                <a:spcPts val="0"/>
              </a:spcBef>
              <a:spcAft>
                <a:spcPts val="0"/>
              </a:spcAft>
              <a:buSzPts val="10700"/>
              <a:buNone/>
              <a:defRPr sz="10700"/>
            </a:lvl4pPr>
            <a:lvl5pPr lvl="4">
              <a:spcBef>
                <a:spcPts val="0"/>
              </a:spcBef>
              <a:spcAft>
                <a:spcPts val="0"/>
              </a:spcAft>
              <a:buSzPts val="10700"/>
              <a:buNone/>
              <a:defRPr sz="10700"/>
            </a:lvl5pPr>
            <a:lvl6pPr lvl="5">
              <a:spcBef>
                <a:spcPts val="0"/>
              </a:spcBef>
              <a:spcAft>
                <a:spcPts val="0"/>
              </a:spcAft>
              <a:buSzPts val="10700"/>
              <a:buNone/>
              <a:defRPr sz="10700"/>
            </a:lvl6pPr>
            <a:lvl7pPr lvl="6">
              <a:spcBef>
                <a:spcPts val="0"/>
              </a:spcBef>
              <a:spcAft>
                <a:spcPts val="0"/>
              </a:spcAft>
              <a:buSzPts val="10700"/>
              <a:buNone/>
              <a:defRPr sz="10700"/>
            </a:lvl7pPr>
            <a:lvl8pPr lvl="7">
              <a:spcBef>
                <a:spcPts val="0"/>
              </a:spcBef>
              <a:spcAft>
                <a:spcPts val="0"/>
              </a:spcAft>
              <a:buSzPts val="10700"/>
              <a:buNone/>
              <a:defRPr sz="10700"/>
            </a:lvl8pPr>
            <a:lvl9pPr lvl="8">
              <a:spcBef>
                <a:spcPts val="0"/>
              </a:spcBef>
              <a:spcAft>
                <a:spcPts val="0"/>
              </a:spcAft>
              <a:buSzPts val="10700"/>
              <a:buNone/>
              <a:defRPr sz="10700"/>
            </a:lvl9pPr>
          </a:lstStyle>
          <a:p>
            <a:r>
              <a:t>xx%</a:t>
            </a:r>
          </a:p>
        </p:txBody>
      </p:sp>
      <p:sp>
        <p:nvSpPr>
          <p:cNvPr id="126" name="Google Shape;126;p11"/>
          <p:cNvSpPr txBox="1"/>
          <p:nvPr>
            <p:ph type="body" idx="1"/>
          </p:nvPr>
        </p:nvSpPr>
        <p:spPr>
          <a:xfrm>
            <a:off x="1098467" y="3524166"/>
            <a:ext cx="6368100" cy="16251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127" name="Google Shape;127;p11"/>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28" name="Shape 128"/>
        <p:cNvGrpSpPr/>
        <p:nvPr/>
      </p:nvGrpSpPr>
      <p:grpSpPr>
        <a:xfrm>
          <a:off x="0" y="0"/>
          <a:ext cx="0" cy="0"/>
          <a:chOff x="0" y="0"/>
          <a:chExt cx="0" cy="0"/>
        </a:xfrm>
      </p:grpSpPr>
      <p:sp>
        <p:nvSpPr>
          <p:cNvPr id="129" name="Google Shape;129;p12"/>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30" name="Shape 130"/>
        <p:cNvGrpSpPr/>
        <p:nvPr/>
      </p:nvGrpSpPr>
      <p:grpSpPr>
        <a:xfrm>
          <a:off x="0" y="0"/>
          <a:ext cx="0" cy="0"/>
          <a:chOff x="0" y="0"/>
          <a:chExt cx="0" cy="0"/>
        </a:xfrm>
      </p:grpSpPr>
      <p:sp>
        <p:nvSpPr>
          <p:cNvPr id="131" name="Google Shape;131;p13"/>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2"/>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32" name="Google Shape;132;p13"/>
          <p:cNvSpPr txBox="1"/>
          <p:nvPr>
            <p:ph type="body" idx="1"/>
          </p:nvPr>
        </p:nvSpPr>
        <p:spPr>
          <a:xfrm>
            <a:off x="609600" y="1600200"/>
            <a:ext cx="5376600" cy="4526100"/>
          </a:xfrm>
          <a:prstGeom prst="rect">
            <a:avLst/>
          </a:prstGeom>
          <a:noFill/>
          <a:ln>
            <a:noFill/>
          </a:ln>
        </p:spPr>
        <p:txBody>
          <a:bodyPr spcFirstLastPara="1" wrap="square" lIns="91425" tIns="45700" rIns="91425" bIns="45700" anchor="t" anchorCtr="0">
            <a:normAutofit/>
          </a:bodyPr>
          <a:lstStyle>
            <a:lvl1pPr marL="457200" lvl="0" indent="-342900" algn="l" rtl="0">
              <a:lnSpc>
                <a:spcPct val="100000"/>
              </a:lnSpc>
              <a:spcBef>
                <a:spcPts val="360"/>
              </a:spcBef>
              <a:spcAft>
                <a:spcPts val="0"/>
              </a:spcAft>
              <a:buClr>
                <a:schemeClr val="dk1"/>
              </a:buClr>
              <a:buSzPts val="1800"/>
              <a:buChar char="●"/>
              <a:defRPr/>
            </a:lvl1pPr>
            <a:lvl2pPr marL="914400" lvl="1" indent="-342900" algn="l" rtl="0">
              <a:lnSpc>
                <a:spcPct val="100000"/>
              </a:lnSpc>
              <a:spcBef>
                <a:spcPts val="360"/>
              </a:spcBef>
              <a:spcAft>
                <a:spcPts val="0"/>
              </a:spcAft>
              <a:buClr>
                <a:schemeClr val="dk1"/>
              </a:buClr>
              <a:buSzPts val="1800"/>
              <a:buChar char="○"/>
              <a:defRPr/>
            </a:lvl2pPr>
            <a:lvl3pPr marL="1371600" lvl="2" indent="-342900" algn="l" rtl="0">
              <a:lnSpc>
                <a:spcPct val="100000"/>
              </a:lnSpc>
              <a:spcBef>
                <a:spcPts val="360"/>
              </a:spcBef>
              <a:spcAft>
                <a:spcPts val="0"/>
              </a:spcAft>
              <a:buClr>
                <a:schemeClr val="dk1"/>
              </a:buClr>
              <a:buSzPts val="1800"/>
              <a:buChar char="■"/>
              <a:defRPr/>
            </a:lvl3pPr>
            <a:lvl4pPr marL="1828800" lvl="3" indent="-342900" algn="l" rtl="0">
              <a:lnSpc>
                <a:spcPct val="100000"/>
              </a:lnSpc>
              <a:spcBef>
                <a:spcPts val="360"/>
              </a:spcBef>
              <a:spcAft>
                <a:spcPts val="0"/>
              </a:spcAft>
              <a:buClr>
                <a:schemeClr val="dk1"/>
              </a:buClr>
              <a:buSzPts val="1800"/>
              <a:buChar char="●"/>
              <a:defRPr/>
            </a:lvl4pPr>
            <a:lvl5pPr marL="2286000" lvl="4" indent="-342900" algn="l" rtl="0">
              <a:lnSpc>
                <a:spcPct val="100000"/>
              </a:lnSpc>
              <a:spcBef>
                <a:spcPts val="360"/>
              </a:spcBef>
              <a:spcAft>
                <a:spcPts val="0"/>
              </a:spcAft>
              <a:buClr>
                <a:schemeClr val="dk1"/>
              </a:buClr>
              <a:buSzPts val="1800"/>
              <a:buChar char="○"/>
              <a:defRPr/>
            </a:lvl5pPr>
            <a:lvl6pPr marL="2743200" lvl="5" indent="-342900" algn="l" rtl="0">
              <a:lnSpc>
                <a:spcPct val="100000"/>
              </a:lnSpc>
              <a:spcBef>
                <a:spcPts val="360"/>
              </a:spcBef>
              <a:spcAft>
                <a:spcPts val="0"/>
              </a:spcAft>
              <a:buClr>
                <a:schemeClr val="dk1"/>
              </a:buClr>
              <a:buSzPts val="1800"/>
              <a:buChar char="■"/>
              <a:defRPr/>
            </a:lvl6pPr>
            <a:lvl7pPr marL="3200400" lvl="6" indent="-342900" algn="l" rtl="0">
              <a:lnSpc>
                <a:spcPct val="100000"/>
              </a:lnSpc>
              <a:spcBef>
                <a:spcPts val="360"/>
              </a:spcBef>
              <a:spcAft>
                <a:spcPts val="0"/>
              </a:spcAft>
              <a:buClr>
                <a:schemeClr val="dk1"/>
              </a:buClr>
              <a:buSzPts val="1800"/>
              <a:buChar char="●"/>
              <a:defRPr/>
            </a:lvl7pPr>
            <a:lvl8pPr marL="3657600" lvl="7" indent="-342900" algn="l" rtl="0">
              <a:lnSpc>
                <a:spcPct val="100000"/>
              </a:lnSpc>
              <a:spcBef>
                <a:spcPts val="360"/>
              </a:spcBef>
              <a:spcAft>
                <a:spcPts val="0"/>
              </a:spcAft>
              <a:buClr>
                <a:schemeClr val="dk1"/>
              </a:buClr>
              <a:buSzPts val="1800"/>
              <a:buChar char="○"/>
              <a:defRPr/>
            </a:lvl8pPr>
            <a:lvl9pPr marL="4114800" lvl="8" indent="-342900" algn="l" rtl="0">
              <a:lnSpc>
                <a:spcPct val="100000"/>
              </a:lnSpc>
              <a:spcBef>
                <a:spcPts val="360"/>
              </a:spcBef>
              <a:spcAft>
                <a:spcPts val="0"/>
              </a:spcAft>
              <a:buClr>
                <a:schemeClr val="dk1"/>
              </a:buClr>
              <a:buSzPts val="1800"/>
              <a:buChar char="■"/>
              <a:defRPr/>
            </a:lvl9pPr>
          </a:lstStyle>
          <a:p/>
        </p:txBody>
      </p:sp>
      <p:sp>
        <p:nvSpPr>
          <p:cNvPr id="133" name="Google Shape;133;p13"/>
          <p:cNvSpPr txBox="1"/>
          <p:nvPr>
            <p:ph type="body" idx="2"/>
          </p:nvPr>
        </p:nvSpPr>
        <p:spPr>
          <a:xfrm>
            <a:off x="6205728" y="1600200"/>
            <a:ext cx="5376600" cy="4526100"/>
          </a:xfrm>
          <a:prstGeom prst="rect">
            <a:avLst/>
          </a:prstGeom>
          <a:noFill/>
          <a:ln>
            <a:noFill/>
          </a:ln>
        </p:spPr>
        <p:txBody>
          <a:bodyPr spcFirstLastPara="1" wrap="square" lIns="91425" tIns="45700" rIns="91425" bIns="45700" anchor="t" anchorCtr="0">
            <a:normAutofit/>
          </a:bodyPr>
          <a:lstStyle>
            <a:lvl1pPr marL="457200" lvl="0" indent="-342900" algn="l" rtl="0">
              <a:lnSpc>
                <a:spcPct val="100000"/>
              </a:lnSpc>
              <a:spcBef>
                <a:spcPts val="360"/>
              </a:spcBef>
              <a:spcAft>
                <a:spcPts val="0"/>
              </a:spcAft>
              <a:buClr>
                <a:schemeClr val="dk1"/>
              </a:buClr>
              <a:buSzPts val="1800"/>
              <a:buChar char="●"/>
              <a:defRPr/>
            </a:lvl1pPr>
            <a:lvl2pPr marL="914400" lvl="1" indent="-342900" algn="l" rtl="0">
              <a:lnSpc>
                <a:spcPct val="100000"/>
              </a:lnSpc>
              <a:spcBef>
                <a:spcPts val="360"/>
              </a:spcBef>
              <a:spcAft>
                <a:spcPts val="0"/>
              </a:spcAft>
              <a:buClr>
                <a:schemeClr val="dk1"/>
              </a:buClr>
              <a:buSzPts val="1800"/>
              <a:buChar char="○"/>
              <a:defRPr/>
            </a:lvl2pPr>
            <a:lvl3pPr marL="1371600" lvl="2" indent="-342900" algn="l" rtl="0">
              <a:lnSpc>
                <a:spcPct val="100000"/>
              </a:lnSpc>
              <a:spcBef>
                <a:spcPts val="360"/>
              </a:spcBef>
              <a:spcAft>
                <a:spcPts val="0"/>
              </a:spcAft>
              <a:buClr>
                <a:schemeClr val="dk1"/>
              </a:buClr>
              <a:buSzPts val="1800"/>
              <a:buChar char="■"/>
              <a:defRPr/>
            </a:lvl3pPr>
            <a:lvl4pPr marL="1828800" lvl="3" indent="-342900" algn="l" rtl="0">
              <a:lnSpc>
                <a:spcPct val="100000"/>
              </a:lnSpc>
              <a:spcBef>
                <a:spcPts val="360"/>
              </a:spcBef>
              <a:spcAft>
                <a:spcPts val="0"/>
              </a:spcAft>
              <a:buClr>
                <a:schemeClr val="dk1"/>
              </a:buClr>
              <a:buSzPts val="1800"/>
              <a:buChar char="●"/>
              <a:defRPr/>
            </a:lvl4pPr>
            <a:lvl5pPr marL="2286000" lvl="4" indent="-342900" algn="l" rtl="0">
              <a:lnSpc>
                <a:spcPct val="100000"/>
              </a:lnSpc>
              <a:spcBef>
                <a:spcPts val="360"/>
              </a:spcBef>
              <a:spcAft>
                <a:spcPts val="0"/>
              </a:spcAft>
              <a:buClr>
                <a:schemeClr val="dk1"/>
              </a:buClr>
              <a:buSzPts val="1800"/>
              <a:buChar char="○"/>
              <a:defRPr/>
            </a:lvl5pPr>
            <a:lvl6pPr marL="2743200" lvl="5" indent="-342900" algn="l" rtl="0">
              <a:lnSpc>
                <a:spcPct val="100000"/>
              </a:lnSpc>
              <a:spcBef>
                <a:spcPts val="360"/>
              </a:spcBef>
              <a:spcAft>
                <a:spcPts val="0"/>
              </a:spcAft>
              <a:buClr>
                <a:schemeClr val="dk1"/>
              </a:buClr>
              <a:buSzPts val="1800"/>
              <a:buChar char="■"/>
              <a:defRPr/>
            </a:lvl6pPr>
            <a:lvl7pPr marL="3200400" lvl="6" indent="-342900" algn="l" rtl="0">
              <a:lnSpc>
                <a:spcPct val="100000"/>
              </a:lnSpc>
              <a:spcBef>
                <a:spcPts val="360"/>
              </a:spcBef>
              <a:spcAft>
                <a:spcPts val="0"/>
              </a:spcAft>
              <a:buClr>
                <a:schemeClr val="dk1"/>
              </a:buClr>
              <a:buSzPts val="1800"/>
              <a:buChar char="●"/>
              <a:defRPr/>
            </a:lvl7pPr>
            <a:lvl8pPr marL="3657600" lvl="7" indent="-342900" algn="l" rtl="0">
              <a:lnSpc>
                <a:spcPct val="100000"/>
              </a:lnSpc>
              <a:spcBef>
                <a:spcPts val="360"/>
              </a:spcBef>
              <a:spcAft>
                <a:spcPts val="0"/>
              </a:spcAft>
              <a:buClr>
                <a:schemeClr val="dk1"/>
              </a:buClr>
              <a:buSzPts val="1800"/>
              <a:buChar char="○"/>
              <a:defRPr/>
            </a:lvl8pPr>
            <a:lvl9pPr marL="4114800" lvl="8" indent="-342900" algn="l" rtl="0">
              <a:lnSpc>
                <a:spcPct val="100000"/>
              </a:lnSpc>
              <a:spcBef>
                <a:spcPts val="360"/>
              </a:spcBef>
              <a:spcAft>
                <a:spcPts val="0"/>
              </a:spcAft>
              <a:buClr>
                <a:schemeClr val="dk1"/>
              </a:buClr>
              <a:buSzPts val="1800"/>
              <a:buChar char="■"/>
              <a:defRPr/>
            </a:lvl9pPr>
          </a:lstStyle>
          <a:p/>
        </p:txBody>
      </p:sp>
      <p:sp>
        <p:nvSpPr>
          <p:cNvPr id="134" name="Google Shape;134;p13"/>
          <p:cNvSpPr txBox="1"/>
          <p:nvPr>
            <p:ph type="dt" idx="10"/>
          </p:nvPr>
        </p:nvSpPr>
        <p:spPr>
          <a:xfrm>
            <a:off x="609600" y="6245225"/>
            <a:ext cx="2844900" cy="4761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135" name="Google Shape;135;p13"/>
          <p:cNvSpPr txBox="1"/>
          <p:nvPr>
            <p:ph type="ftr" idx="11"/>
          </p:nvPr>
        </p:nvSpPr>
        <p:spPr>
          <a:xfrm>
            <a:off x="4165600" y="6245225"/>
            <a:ext cx="3860700" cy="476100"/>
          </a:xfrm>
          <a:prstGeom prst="rect">
            <a:avLst/>
          </a:prstGeom>
          <a:noFill/>
          <a:ln>
            <a:noFill/>
          </a:ln>
        </p:spPr>
        <p:txBody>
          <a:bodyPr spcFirstLastPara="1" wrap="square" lIns="91425" tIns="45700" rIns="91425" bIns="45700" anchor="t"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136" name="Google Shape;136;p13"/>
          <p:cNvSpPr txBox="1"/>
          <p:nvPr>
            <p:ph type="sldNum" idx="12"/>
          </p:nvPr>
        </p:nvSpPr>
        <p:spPr>
          <a:xfrm>
            <a:off x="8737600" y="6245225"/>
            <a:ext cx="2844900" cy="476100"/>
          </a:xfrm>
          <a:prstGeom prst="rect">
            <a:avLst/>
          </a:prstGeom>
          <a:noFill/>
          <a:ln>
            <a:noFill/>
          </a:ln>
        </p:spPr>
        <p:txBody>
          <a:bodyPr spcFirstLastPara="1" wrap="square" lIns="91425" tIns="45700" rIns="91425" bIns="45700" anchor="t"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37" name="Shape 137"/>
        <p:cNvGrpSpPr/>
        <p:nvPr/>
      </p:nvGrpSpPr>
      <p:grpSpPr>
        <a:xfrm>
          <a:off x="0" y="0"/>
          <a:ext cx="0" cy="0"/>
          <a:chOff x="0" y="0"/>
          <a:chExt cx="0" cy="0"/>
        </a:xfrm>
      </p:grpSpPr>
      <p:sp>
        <p:nvSpPr>
          <p:cNvPr id="138" name="Google Shape;138;p14"/>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2"/>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39" name="Google Shape;139;p14"/>
          <p:cNvSpPr txBox="1"/>
          <p:nvPr>
            <p:ph type="body" idx="1"/>
          </p:nvPr>
        </p:nvSpPr>
        <p:spPr>
          <a:xfrm>
            <a:off x="609600" y="1600200"/>
            <a:ext cx="10972800" cy="4526100"/>
          </a:xfrm>
          <a:prstGeom prst="rect">
            <a:avLst/>
          </a:prstGeom>
          <a:noFill/>
          <a:ln>
            <a:noFill/>
          </a:ln>
        </p:spPr>
        <p:txBody>
          <a:bodyPr spcFirstLastPara="1" wrap="square" lIns="91425" tIns="45700" rIns="91425" bIns="45700" anchor="t" anchorCtr="0">
            <a:normAutofit/>
          </a:bodyPr>
          <a:lstStyle>
            <a:lvl1pPr marL="457200" lvl="0" indent="-342900" algn="l" rtl="0">
              <a:lnSpc>
                <a:spcPct val="100000"/>
              </a:lnSpc>
              <a:spcBef>
                <a:spcPts val="360"/>
              </a:spcBef>
              <a:spcAft>
                <a:spcPts val="0"/>
              </a:spcAft>
              <a:buClr>
                <a:schemeClr val="dk1"/>
              </a:buClr>
              <a:buSzPts val="1800"/>
              <a:buChar char="●"/>
              <a:defRPr/>
            </a:lvl1pPr>
            <a:lvl2pPr marL="914400" lvl="1" indent="-342900" algn="l" rtl="0">
              <a:lnSpc>
                <a:spcPct val="100000"/>
              </a:lnSpc>
              <a:spcBef>
                <a:spcPts val="360"/>
              </a:spcBef>
              <a:spcAft>
                <a:spcPts val="0"/>
              </a:spcAft>
              <a:buClr>
                <a:schemeClr val="dk1"/>
              </a:buClr>
              <a:buSzPts val="1800"/>
              <a:buChar char="○"/>
              <a:defRPr/>
            </a:lvl2pPr>
            <a:lvl3pPr marL="1371600" lvl="2" indent="-342900" algn="l" rtl="0">
              <a:lnSpc>
                <a:spcPct val="100000"/>
              </a:lnSpc>
              <a:spcBef>
                <a:spcPts val="360"/>
              </a:spcBef>
              <a:spcAft>
                <a:spcPts val="0"/>
              </a:spcAft>
              <a:buClr>
                <a:schemeClr val="dk1"/>
              </a:buClr>
              <a:buSzPts val="1800"/>
              <a:buChar char="■"/>
              <a:defRPr/>
            </a:lvl3pPr>
            <a:lvl4pPr marL="1828800" lvl="3" indent="-342900" algn="l" rtl="0">
              <a:lnSpc>
                <a:spcPct val="100000"/>
              </a:lnSpc>
              <a:spcBef>
                <a:spcPts val="360"/>
              </a:spcBef>
              <a:spcAft>
                <a:spcPts val="0"/>
              </a:spcAft>
              <a:buClr>
                <a:schemeClr val="dk1"/>
              </a:buClr>
              <a:buSzPts val="1800"/>
              <a:buChar char="●"/>
              <a:defRPr/>
            </a:lvl4pPr>
            <a:lvl5pPr marL="2286000" lvl="4" indent="-342900" algn="l" rtl="0">
              <a:lnSpc>
                <a:spcPct val="100000"/>
              </a:lnSpc>
              <a:spcBef>
                <a:spcPts val="360"/>
              </a:spcBef>
              <a:spcAft>
                <a:spcPts val="0"/>
              </a:spcAft>
              <a:buClr>
                <a:schemeClr val="dk1"/>
              </a:buClr>
              <a:buSzPts val="1800"/>
              <a:buChar char="○"/>
              <a:defRPr/>
            </a:lvl5pPr>
            <a:lvl6pPr marL="2743200" lvl="5" indent="-342900" algn="l" rtl="0">
              <a:lnSpc>
                <a:spcPct val="100000"/>
              </a:lnSpc>
              <a:spcBef>
                <a:spcPts val="360"/>
              </a:spcBef>
              <a:spcAft>
                <a:spcPts val="0"/>
              </a:spcAft>
              <a:buClr>
                <a:schemeClr val="dk1"/>
              </a:buClr>
              <a:buSzPts val="1800"/>
              <a:buChar char="■"/>
              <a:defRPr/>
            </a:lvl6pPr>
            <a:lvl7pPr marL="3200400" lvl="6" indent="-342900" algn="l" rtl="0">
              <a:lnSpc>
                <a:spcPct val="100000"/>
              </a:lnSpc>
              <a:spcBef>
                <a:spcPts val="360"/>
              </a:spcBef>
              <a:spcAft>
                <a:spcPts val="0"/>
              </a:spcAft>
              <a:buClr>
                <a:schemeClr val="dk1"/>
              </a:buClr>
              <a:buSzPts val="1800"/>
              <a:buChar char="●"/>
              <a:defRPr/>
            </a:lvl7pPr>
            <a:lvl8pPr marL="3657600" lvl="7" indent="-342900" algn="l" rtl="0">
              <a:lnSpc>
                <a:spcPct val="100000"/>
              </a:lnSpc>
              <a:spcBef>
                <a:spcPts val="360"/>
              </a:spcBef>
              <a:spcAft>
                <a:spcPts val="0"/>
              </a:spcAft>
              <a:buClr>
                <a:schemeClr val="dk1"/>
              </a:buClr>
              <a:buSzPts val="1800"/>
              <a:buChar char="○"/>
              <a:defRPr/>
            </a:lvl8pPr>
            <a:lvl9pPr marL="4114800" lvl="8" indent="-342900" algn="l" rtl="0">
              <a:lnSpc>
                <a:spcPct val="100000"/>
              </a:lnSpc>
              <a:spcBef>
                <a:spcPts val="360"/>
              </a:spcBef>
              <a:spcAft>
                <a:spcPts val="0"/>
              </a:spcAft>
              <a:buClr>
                <a:schemeClr val="dk1"/>
              </a:buClr>
              <a:buSzPts val="1800"/>
              <a:buChar char="■"/>
              <a:defRPr/>
            </a:lvl9pPr>
          </a:lstStyle>
          <a:p/>
        </p:txBody>
      </p:sp>
      <p:sp>
        <p:nvSpPr>
          <p:cNvPr id="140" name="Google Shape;140;p14"/>
          <p:cNvSpPr txBox="1"/>
          <p:nvPr>
            <p:ph type="dt" idx="10"/>
          </p:nvPr>
        </p:nvSpPr>
        <p:spPr>
          <a:xfrm>
            <a:off x="609600" y="6245225"/>
            <a:ext cx="2844900" cy="4761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141" name="Google Shape;141;p14"/>
          <p:cNvSpPr txBox="1"/>
          <p:nvPr>
            <p:ph type="ftr" idx="11"/>
          </p:nvPr>
        </p:nvSpPr>
        <p:spPr>
          <a:xfrm>
            <a:off x="4165600" y="6245225"/>
            <a:ext cx="3860700" cy="476100"/>
          </a:xfrm>
          <a:prstGeom prst="rect">
            <a:avLst/>
          </a:prstGeom>
          <a:noFill/>
          <a:ln>
            <a:noFill/>
          </a:ln>
        </p:spPr>
        <p:txBody>
          <a:bodyPr spcFirstLastPara="1" wrap="square" lIns="91425" tIns="45700" rIns="91425" bIns="45700" anchor="t"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142" name="Google Shape;142;p14"/>
          <p:cNvSpPr txBox="1"/>
          <p:nvPr>
            <p:ph type="sldNum" idx="12"/>
          </p:nvPr>
        </p:nvSpPr>
        <p:spPr>
          <a:xfrm>
            <a:off x="8737600" y="6245225"/>
            <a:ext cx="2844900" cy="476100"/>
          </a:xfrm>
          <a:prstGeom prst="rect">
            <a:avLst/>
          </a:prstGeom>
          <a:noFill/>
          <a:ln>
            <a:noFill/>
          </a:ln>
        </p:spPr>
        <p:txBody>
          <a:bodyPr spcFirstLastPara="1" wrap="square" lIns="91425" tIns="45700" rIns="91425" bIns="45700" anchor="t"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5875053" y="0"/>
            <a:ext cx="6316642" cy="6857248"/>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39" name="Google Shape;39;p3"/>
          <p:cNvSpPr txBox="1"/>
          <p:nvPr>
            <p:ph type="title"/>
          </p:nvPr>
        </p:nvSpPr>
        <p:spPr>
          <a:xfrm>
            <a:off x="1098467" y="2737333"/>
            <a:ext cx="6116100" cy="1531500"/>
          </a:xfrm>
          <a:prstGeom prst="rect">
            <a:avLst/>
          </a:prstGeom>
        </p:spPr>
        <p:txBody>
          <a:bodyPr spcFirstLastPara="1" wrap="square" lIns="121900" tIns="121900" rIns="121900" bIns="121900" anchor="ctr"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40" name="Google Shape;40;p3"/>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507989"/>
            <a:ext cx="1383765" cy="1355016"/>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45" name="Google Shape;45;p4"/>
          <p:cNvSpPr txBox="1"/>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46" name="Google Shape;46;p4"/>
          <p:cNvSpPr txBox="1"/>
          <p:nvPr>
            <p:ph type="body" idx="1"/>
          </p:nvPr>
        </p:nvSpPr>
        <p:spPr>
          <a:xfrm>
            <a:off x="1730000" y="2090067"/>
            <a:ext cx="93852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47" name="Google Shape;47;p4"/>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507989"/>
            <a:ext cx="1383765" cy="1355016"/>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52" name="Google Shape;52;p5"/>
          <p:cNvSpPr txBox="1"/>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53" name="Google Shape;53;p5"/>
          <p:cNvSpPr txBox="1"/>
          <p:nvPr>
            <p:ph type="body" idx="1"/>
          </p:nvPr>
        </p:nvSpPr>
        <p:spPr>
          <a:xfrm>
            <a:off x="1730000" y="2090067"/>
            <a:ext cx="45375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54" name="Google Shape;54;p5"/>
          <p:cNvSpPr txBox="1"/>
          <p:nvPr>
            <p:ph type="body" idx="2"/>
          </p:nvPr>
        </p:nvSpPr>
        <p:spPr>
          <a:xfrm>
            <a:off x="6577628" y="2090067"/>
            <a:ext cx="45375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55" name="Google Shape;55;p5"/>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507989"/>
            <a:ext cx="1383765" cy="1355016"/>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60" name="Google Shape;60;p6"/>
          <p:cNvSpPr txBox="1"/>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61" name="Google Shape;61;p6"/>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507989"/>
            <a:ext cx="1383765" cy="1355016"/>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66" name="Google Shape;66;p7"/>
          <p:cNvSpPr txBox="1"/>
          <p:nvPr>
            <p:ph type="title"/>
          </p:nvPr>
        </p:nvSpPr>
        <p:spPr>
          <a:xfrm>
            <a:off x="1730000" y="525000"/>
            <a:ext cx="5065200" cy="19908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67" name="Google Shape;67;p7"/>
          <p:cNvSpPr txBox="1"/>
          <p:nvPr>
            <p:ph type="body" idx="1"/>
          </p:nvPr>
        </p:nvSpPr>
        <p:spPr>
          <a:xfrm>
            <a:off x="1730000" y="2630067"/>
            <a:ext cx="5065200" cy="32211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68" name="Google Shape;68;p7"/>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5875053" y="0"/>
            <a:ext cx="6316642" cy="6857829"/>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89" name="Google Shape;89;p8"/>
          <p:cNvSpPr txBox="1"/>
          <p:nvPr>
            <p:ph type="title"/>
          </p:nvPr>
        </p:nvSpPr>
        <p:spPr>
          <a:xfrm>
            <a:off x="1098467" y="1155700"/>
            <a:ext cx="6116100" cy="4694700"/>
          </a:xfrm>
          <a:prstGeom prst="rect">
            <a:avLst/>
          </a:prstGeom>
        </p:spPr>
        <p:txBody>
          <a:bodyPr spcFirstLastPara="1" wrap="square" lIns="121900" tIns="121900" rIns="121900" bIns="121900" anchor="ctr"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90" name="Google Shape;90;p8"/>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507989"/>
            <a:ext cx="1383765" cy="1355016"/>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95" name="Google Shape;95;p9"/>
          <p:cNvSpPr txBox="1"/>
          <p:nvPr>
            <p:ph type="title"/>
          </p:nvPr>
        </p:nvSpPr>
        <p:spPr>
          <a:xfrm>
            <a:off x="1730000" y="2211100"/>
            <a:ext cx="4048500" cy="23355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96" name="Google Shape;96;p9"/>
          <p:cNvSpPr txBox="1"/>
          <p:nvPr>
            <p:ph type="subTitle" idx="1"/>
          </p:nvPr>
        </p:nvSpPr>
        <p:spPr>
          <a:xfrm>
            <a:off x="1730000" y="4717333"/>
            <a:ext cx="4048500" cy="6747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p:txBody>
      </p:sp>
      <p:sp>
        <p:nvSpPr>
          <p:cNvPr id="97" name="Google Shape;97;p9"/>
          <p:cNvSpPr txBox="1"/>
          <p:nvPr>
            <p:ph type="body" idx="2"/>
          </p:nvPr>
        </p:nvSpPr>
        <p:spPr>
          <a:xfrm>
            <a:off x="6197600" y="2262133"/>
            <a:ext cx="4902300" cy="31299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98" name="Google Shape;98;p9"/>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5504636"/>
            <a:ext cx="931877" cy="912853"/>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03" name="Google Shape;103;p10"/>
          <p:cNvSpPr txBox="1"/>
          <p:nvPr>
            <p:ph type="body" idx="1"/>
          </p:nvPr>
        </p:nvSpPr>
        <p:spPr>
          <a:xfrm>
            <a:off x="1083633" y="5740500"/>
            <a:ext cx="9248100" cy="6984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1700"/>
              <a:buNone/>
              <a:defRPr/>
            </a:lvl1pPr>
          </a:lstStyle>
          <a:p/>
        </p:txBody>
      </p:sp>
      <p:sp>
        <p:nvSpPr>
          <p:cNvPr id="104" name="Google Shape;104;p10"/>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lt1"/>
              </a:buClr>
              <a:buSzPts val="3700"/>
              <a:buFont typeface="Montserrat" panose="00000500000000000000"/>
              <a:buNone/>
              <a:defRPr sz="3700">
                <a:solidFill>
                  <a:schemeClr val="lt1"/>
                </a:solidFill>
                <a:latin typeface="Montserrat" panose="00000500000000000000"/>
                <a:ea typeface="Montserrat" panose="00000500000000000000"/>
                <a:cs typeface="Montserrat" panose="00000500000000000000"/>
                <a:sym typeface="Montserrat" panose="00000500000000000000"/>
              </a:defRPr>
            </a:lvl1pPr>
            <a:lvl2pPr lvl="1">
              <a:spcBef>
                <a:spcPts val="0"/>
              </a:spcBef>
              <a:spcAft>
                <a:spcPts val="0"/>
              </a:spcAft>
              <a:buClr>
                <a:schemeClr val="lt1"/>
              </a:buClr>
              <a:buSzPts val="3700"/>
              <a:buFont typeface="Montserrat" panose="00000500000000000000"/>
              <a:buNone/>
              <a:defRPr sz="3700">
                <a:solidFill>
                  <a:schemeClr val="lt1"/>
                </a:solidFill>
                <a:latin typeface="Montserrat" panose="00000500000000000000"/>
                <a:ea typeface="Montserrat" panose="00000500000000000000"/>
                <a:cs typeface="Montserrat" panose="00000500000000000000"/>
                <a:sym typeface="Montserrat" panose="00000500000000000000"/>
              </a:defRPr>
            </a:lvl2pPr>
            <a:lvl3pPr lvl="2">
              <a:spcBef>
                <a:spcPts val="0"/>
              </a:spcBef>
              <a:spcAft>
                <a:spcPts val="0"/>
              </a:spcAft>
              <a:buClr>
                <a:schemeClr val="lt1"/>
              </a:buClr>
              <a:buSzPts val="3700"/>
              <a:buFont typeface="Montserrat" panose="00000500000000000000"/>
              <a:buNone/>
              <a:defRPr sz="3700">
                <a:solidFill>
                  <a:schemeClr val="lt1"/>
                </a:solidFill>
                <a:latin typeface="Montserrat" panose="00000500000000000000"/>
                <a:ea typeface="Montserrat" panose="00000500000000000000"/>
                <a:cs typeface="Montserrat" panose="00000500000000000000"/>
                <a:sym typeface="Montserrat" panose="00000500000000000000"/>
              </a:defRPr>
            </a:lvl3pPr>
            <a:lvl4pPr lvl="3">
              <a:spcBef>
                <a:spcPts val="0"/>
              </a:spcBef>
              <a:spcAft>
                <a:spcPts val="0"/>
              </a:spcAft>
              <a:buClr>
                <a:schemeClr val="lt1"/>
              </a:buClr>
              <a:buSzPts val="3700"/>
              <a:buFont typeface="Montserrat" panose="00000500000000000000"/>
              <a:buNone/>
              <a:defRPr sz="3700">
                <a:solidFill>
                  <a:schemeClr val="lt1"/>
                </a:solidFill>
                <a:latin typeface="Montserrat" panose="00000500000000000000"/>
                <a:ea typeface="Montserrat" panose="00000500000000000000"/>
                <a:cs typeface="Montserrat" panose="00000500000000000000"/>
                <a:sym typeface="Montserrat" panose="00000500000000000000"/>
              </a:defRPr>
            </a:lvl4pPr>
            <a:lvl5pPr lvl="4">
              <a:spcBef>
                <a:spcPts val="0"/>
              </a:spcBef>
              <a:spcAft>
                <a:spcPts val="0"/>
              </a:spcAft>
              <a:buClr>
                <a:schemeClr val="lt1"/>
              </a:buClr>
              <a:buSzPts val="3700"/>
              <a:buFont typeface="Montserrat" panose="00000500000000000000"/>
              <a:buNone/>
              <a:defRPr sz="3700">
                <a:solidFill>
                  <a:schemeClr val="lt1"/>
                </a:solidFill>
                <a:latin typeface="Montserrat" panose="00000500000000000000"/>
                <a:ea typeface="Montserrat" panose="00000500000000000000"/>
                <a:cs typeface="Montserrat" panose="00000500000000000000"/>
                <a:sym typeface="Montserrat" panose="00000500000000000000"/>
              </a:defRPr>
            </a:lvl5pPr>
            <a:lvl6pPr lvl="5">
              <a:spcBef>
                <a:spcPts val="0"/>
              </a:spcBef>
              <a:spcAft>
                <a:spcPts val="0"/>
              </a:spcAft>
              <a:buClr>
                <a:schemeClr val="lt1"/>
              </a:buClr>
              <a:buSzPts val="3700"/>
              <a:buFont typeface="Montserrat" panose="00000500000000000000"/>
              <a:buNone/>
              <a:defRPr sz="3700">
                <a:solidFill>
                  <a:schemeClr val="lt1"/>
                </a:solidFill>
                <a:latin typeface="Montserrat" panose="00000500000000000000"/>
                <a:ea typeface="Montserrat" panose="00000500000000000000"/>
                <a:cs typeface="Montserrat" panose="00000500000000000000"/>
                <a:sym typeface="Montserrat" panose="00000500000000000000"/>
              </a:defRPr>
            </a:lvl6pPr>
            <a:lvl7pPr lvl="6">
              <a:spcBef>
                <a:spcPts val="0"/>
              </a:spcBef>
              <a:spcAft>
                <a:spcPts val="0"/>
              </a:spcAft>
              <a:buClr>
                <a:schemeClr val="lt1"/>
              </a:buClr>
              <a:buSzPts val="3700"/>
              <a:buFont typeface="Montserrat" panose="00000500000000000000"/>
              <a:buNone/>
              <a:defRPr sz="3700">
                <a:solidFill>
                  <a:schemeClr val="lt1"/>
                </a:solidFill>
                <a:latin typeface="Montserrat" panose="00000500000000000000"/>
                <a:ea typeface="Montserrat" panose="00000500000000000000"/>
                <a:cs typeface="Montserrat" panose="00000500000000000000"/>
                <a:sym typeface="Montserrat" panose="00000500000000000000"/>
              </a:defRPr>
            </a:lvl7pPr>
            <a:lvl8pPr lvl="7">
              <a:spcBef>
                <a:spcPts val="0"/>
              </a:spcBef>
              <a:spcAft>
                <a:spcPts val="0"/>
              </a:spcAft>
              <a:buClr>
                <a:schemeClr val="lt1"/>
              </a:buClr>
              <a:buSzPts val="3700"/>
              <a:buFont typeface="Montserrat" panose="00000500000000000000"/>
              <a:buNone/>
              <a:defRPr sz="3700">
                <a:solidFill>
                  <a:schemeClr val="lt1"/>
                </a:solidFill>
                <a:latin typeface="Montserrat" panose="00000500000000000000"/>
                <a:ea typeface="Montserrat" panose="00000500000000000000"/>
                <a:cs typeface="Montserrat" panose="00000500000000000000"/>
                <a:sym typeface="Montserrat" panose="00000500000000000000"/>
              </a:defRPr>
            </a:lvl8pPr>
            <a:lvl9pPr lvl="8">
              <a:spcBef>
                <a:spcPts val="0"/>
              </a:spcBef>
              <a:spcAft>
                <a:spcPts val="0"/>
              </a:spcAft>
              <a:buClr>
                <a:schemeClr val="lt1"/>
              </a:buClr>
              <a:buSzPts val="3700"/>
              <a:buFont typeface="Montserrat" panose="00000500000000000000"/>
              <a:buNone/>
              <a:defRPr sz="3700">
                <a:solidFill>
                  <a:schemeClr val="lt1"/>
                </a:solidFill>
                <a:latin typeface="Montserrat" panose="00000500000000000000"/>
                <a:ea typeface="Montserrat" panose="00000500000000000000"/>
                <a:cs typeface="Montserrat" panose="00000500000000000000"/>
                <a:sym typeface="Montserrat" panose="00000500000000000000"/>
              </a:defRPr>
            </a:lvl9pPr>
          </a:lstStyle>
          <a:p/>
        </p:txBody>
      </p:sp>
      <p:sp>
        <p:nvSpPr>
          <p:cNvPr id="7" name="Google Shape;7;p1"/>
          <p:cNvSpPr txBox="1"/>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36550">
              <a:lnSpc>
                <a:spcPct val="115000"/>
              </a:lnSpc>
              <a:spcBef>
                <a:spcPts val="0"/>
              </a:spcBef>
              <a:spcAft>
                <a:spcPts val="0"/>
              </a:spcAft>
              <a:buClr>
                <a:schemeClr val="lt1"/>
              </a:buClr>
              <a:buSzPts val="1700"/>
              <a:buFont typeface="Lato" panose="020F0502020204030203"/>
              <a:buChar char="●"/>
              <a:defRPr sz="1700">
                <a:solidFill>
                  <a:schemeClr val="lt1"/>
                </a:solidFill>
                <a:latin typeface="Lato" panose="020F0502020204030203"/>
                <a:ea typeface="Lato" panose="020F0502020204030203"/>
                <a:cs typeface="Lato" panose="020F0502020204030203"/>
                <a:sym typeface="Lato" panose="020F0502020204030203"/>
              </a:defRPr>
            </a:lvl1pPr>
            <a:lvl2pPr marL="914400" lvl="1" indent="-323850">
              <a:lnSpc>
                <a:spcPct val="115000"/>
              </a:lnSpc>
              <a:spcBef>
                <a:spcPts val="0"/>
              </a:spcBef>
              <a:spcAft>
                <a:spcPts val="0"/>
              </a:spcAft>
              <a:buClr>
                <a:schemeClr val="lt1"/>
              </a:buClr>
              <a:buSzPts val="1500"/>
              <a:buFont typeface="Lato" panose="020F0502020204030203"/>
              <a:buChar char="○"/>
              <a:defRPr sz="1500">
                <a:solidFill>
                  <a:schemeClr val="lt1"/>
                </a:solidFill>
                <a:latin typeface="Lato" panose="020F0502020204030203"/>
                <a:ea typeface="Lato" panose="020F0502020204030203"/>
                <a:cs typeface="Lato" panose="020F0502020204030203"/>
                <a:sym typeface="Lato" panose="020F0502020204030203"/>
              </a:defRPr>
            </a:lvl2pPr>
            <a:lvl3pPr marL="1371600" lvl="2" indent="-323850">
              <a:lnSpc>
                <a:spcPct val="115000"/>
              </a:lnSpc>
              <a:spcBef>
                <a:spcPts val="0"/>
              </a:spcBef>
              <a:spcAft>
                <a:spcPts val="0"/>
              </a:spcAft>
              <a:buClr>
                <a:schemeClr val="lt1"/>
              </a:buClr>
              <a:buSzPts val="1500"/>
              <a:buFont typeface="Lato" panose="020F0502020204030203"/>
              <a:buChar char="■"/>
              <a:defRPr sz="1500">
                <a:solidFill>
                  <a:schemeClr val="lt1"/>
                </a:solidFill>
                <a:latin typeface="Lato" panose="020F0502020204030203"/>
                <a:ea typeface="Lato" panose="020F0502020204030203"/>
                <a:cs typeface="Lato" panose="020F0502020204030203"/>
                <a:sym typeface="Lato" panose="020F0502020204030203"/>
              </a:defRPr>
            </a:lvl3pPr>
            <a:lvl4pPr marL="1828800" lvl="3" indent="-323850">
              <a:lnSpc>
                <a:spcPct val="115000"/>
              </a:lnSpc>
              <a:spcBef>
                <a:spcPts val="0"/>
              </a:spcBef>
              <a:spcAft>
                <a:spcPts val="0"/>
              </a:spcAft>
              <a:buClr>
                <a:schemeClr val="lt1"/>
              </a:buClr>
              <a:buSzPts val="1500"/>
              <a:buFont typeface="Lato" panose="020F0502020204030203"/>
              <a:buChar char="●"/>
              <a:defRPr sz="1500">
                <a:solidFill>
                  <a:schemeClr val="lt1"/>
                </a:solidFill>
                <a:latin typeface="Lato" panose="020F0502020204030203"/>
                <a:ea typeface="Lato" panose="020F0502020204030203"/>
                <a:cs typeface="Lato" panose="020F0502020204030203"/>
                <a:sym typeface="Lato" panose="020F0502020204030203"/>
              </a:defRPr>
            </a:lvl4pPr>
            <a:lvl5pPr marL="2286000" lvl="4" indent="-323850">
              <a:lnSpc>
                <a:spcPct val="115000"/>
              </a:lnSpc>
              <a:spcBef>
                <a:spcPts val="0"/>
              </a:spcBef>
              <a:spcAft>
                <a:spcPts val="0"/>
              </a:spcAft>
              <a:buClr>
                <a:schemeClr val="lt1"/>
              </a:buClr>
              <a:buSzPts val="1500"/>
              <a:buFont typeface="Lato" panose="020F0502020204030203"/>
              <a:buChar char="○"/>
              <a:defRPr sz="1500">
                <a:solidFill>
                  <a:schemeClr val="lt1"/>
                </a:solidFill>
                <a:latin typeface="Lato" panose="020F0502020204030203"/>
                <a:ea typeface="Lato" panose="020F0502020204030203"/>
                <a:cs typeface="Lato" panose="020F0502020204030203"/>
                <a:sym typeface="Lato" panose="020F0502020204030203"/>
              </a:defRPr>
            </a:lvl5pPr>
            <a:lvl6pPr marL="2743200" lvl="5" indent="-323850">
              <a:lnSpc>
                <a:spcPct val="115000"/>
              </a:lnSpc>
              <a:spcBef>
                <a:spcPts val="0"/>
              </a:spcBef>
              <a:spcAft>
                <a:spcPts val="0"/>
              </a:spcAft>
              <a:buClr>
                <a:schemeClr val="lt1"/>
              </a:buClr>
              <a:buSzPts val="1500"/>
              <a:buFont typeface="Lato" panose="020F0502020204030203"/>
              <a:buChar char="■"/>
              <a:defRPr sz="1500">
                <a:solidFill>
                  <a:schemeClr val="lt1"/>
                </a:solidFill>
                <a:latin typeface="Lato" panose="020F0502020204030203"/>
                <a:ea typeface="Lato" panose="020F0502020204030203"/>
                <a:cs typeface="Lato" panose="020F0502020204030203"/>
                <a:sym typeface="Lato" panose="020F0502020204030203"/>
              </a:defRPr>
            </a:lvl6pPr>
            <a:lvl7pPr marL="3200400" lvl="6" indent="-323850">
              <a:lnSpc>
                <a:spcPct val="115000"/>
              </a:lnSpc>
              <a:spcBef>
                <a:spcPts val="0"/>
              </a:spcBef>
              <a:spcAft>
                <a:spcPts val="0"/>
              </a:spcAft>
              <a:buClr>
                <a:schemeClr val="lt1"/>
              </a:buClr>
              <a:buSzPts val="1500"/>
              <a:buFont typeface="Lato" panose="020F0502020204030203"/>
              <a:buChar char="●"/>
              <a:defRPr sz="1500">
                <a:solidFill>
                  <a:schemeClr val="lt1"/>
                </a:solidFill>
                <a:latin typeface="Lato" panose="020F0502020204030203"/>
                <a:ea typeface="Lato" panose="020F0502020204030203"/>
                <a:cs typeface="Lato" panose="020F0502020204030203"/>
                <a:sym typeface="Lato" panose="020F0502020204030203"/>
              </a:defRPr>
            </a:lvl7pPr>
            <a:lvl8pPr marL="3657600" lvl="7" indent="-323850">
              <a:lnSpc>
                <a:spcPct val="115000"/>
              </a:lnSpc>
              <a:spcBef>
                <a:spcPts val="0"/>
              </a:spcBef>
              <a:spcAft>
                <a:spcPts val="0"/>
              </a:spcAft>
              <a:buClr>
                <a:schemeClr val="lt1"/>
              </a:buClr>
              <a:buSzPts val="1500"/>
              <a:buFont typeface="Lato" panose="020F0502020204030203"/>
              <a:buChar char="○"/>
              <a:defRPr sz="1500">
                <a:solidFill>
                  <a:schemeClr val="lt1"/>
                </a:solidFill>
                <a:latin typeface="Lato" panose="020F0502020204030203"/>
                <a:ea typeface="Lato" panose="020F0502020204030203"/>
                <a:cs typeface="Lato" panose="020F0502020204030203"/>
                <a:sym typeface="Lato" panose="020F0502020204030203"/>
              </a:defRPr>
            </a:lvl8pPr>
            <a:lvl9pPr marL="4114800" lvl="8" indent="-323850">
              <a:lnSpc>
                <a:spcPct val="115000"/>
              </a:lnSpc>
              <a:spcBef>
                <a:spcPts val="0"/>
              </a:spcBef>
              <a:spcAft>
                <a:spcPts val="0"/>
              </a:spcAft>
              <a:buClr>
                <a:schemeClr val="lt1"/>
              </a:buClr>
              <a:buSzPts val="1500"/>
              <a:buFont typeface="Lato" panose="020F0502020204030203"/>
              <a:buChar char="■"/>
              <a:defRPr sz="1500">
                <a:solidFill>
                  <a:schemeClr val="lt1"/>
                </a:solidFill>
                <a:latin typeface="Lato" panose="020F0502020204030203"/>
                <a:ea typeface="Lato" panose="020F0502020204030203"/>
                <a:cs typeface="Lato" panose="020F0502020204030203"/>
                <a:sym typeface="Lato" panose="020F0502020204030203"/>
              </a:defRPr>
            </a:lvl9pPr>
          </a:lstStyle>
          <a:p/>
        </p:txBody>
      </p:sp>
      <p:sp>
        <p:nvSpPr>
          <p:cNvPr id="8" name="Google Shape;8;p1"/>
          <p:cNvSpPr txBox="1"/>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lt1"/>
                </a:solidFill>
                <a:latin typeface="Lato" panose="020F0502020204030203"/>
                <a:ea typeface="Lato" panose="020F0502020204030203"/>
                <a:cs typeface="Lato" panose="020F0502020204030203"/>
                <a:sym typeface="Lato" panose="020F0502020204030203"/>
              </a:defRPr>
            </a:lvl1pPr>
            <a:lvl2pPr lvl="1" algn="r">
              <a:buNone/>
              <a:defRPr sz="1300">
                <a:solidFill>
                  <a:schemeClr val="lt1"/>
                </a:solidFill>
                <a:latin typeface="Lato" panose="020F0502020204030203"/>
                <a:ea typeface="Lato" panose="020F0502020204030203"/>
                <a:cs typeface="Lato" panose="020F0502020204030203"/>
                <a:sym typeface="Lato" panose="020F0502020204030203"/>
              </a:defRPr>
            </a:lvl2pPr>
            <a:lvl3pPr lvl="2" algn="r">
              <a:buNone/>
              <a:defRPr sz="1300">
                <a:solidFill>
                  <a:schemeClr val="lt1"/>
                </a:solidFill>
                <a:latin typeface="Lato" panose="020F0502020204030203"/>
                <a:ea typeface="Lato" panose="020F0502020204030203"/>
                <a:cs typeface="Lato" panose="020F0502020204030203"/>
                <a:sym typeface="Lato" panose="020F0502020204030203"/>
              </a:defRPr>
            </a:lvl3pPr>
            <a:lvl4pPr lvl="3" algn="r">
              <a:buNone/>
              <a:defRPr sz="1300">
                <a:solidFill>
                  <a:schemeClr val="lt1"/>
                </a:solidFill>
                <a:latin typeface="Lato" panose="020F0502020204030203"/>
                <a:ea typeface="Lato" panose="020F0502020204030203"/>
                <a:cs typeface="Lato" panose="020F0502020204030203"/>
                <a:sym typeface="Lato" panose="020F0502020204030203"/>
              </a:defRPr>
            </a:lvl4pPr>
            <a:lvl5pPr lvl="4" algn="r">
              <a:buNone/>
              <a:defRPr sz="1300">
                <a:solidFill>
                  <a:schemeClr val="lt1"/>
                </a:solidFill>
                <a:latin typeface="Lato" panose="020F0502020204030203"/>
                <a:ea typeface="Lato" panose="020F0502020204030203"/>
                <a:cs typeface="Lato" panose="020F0502020204030203"/>
                <a:sym typeface="Lato" panose="020F0502020204030203"/>
              </a:defRPr>
            </a:lvl5pPr>
            <a:lvl6pPr lvl="5" algn="r">
              <a:buNone/>
              <a:defRPr sz="1300">
                <a:solidFill>
                  <a:schemeClr val="lt1"/>
                </a:solidFill>
                <a:latin typeface="Lato" panose="020F0502020204030203"/>
                <a:ea typeface="Lato" panose="020F0502020204030203"/>
                <a:cs typeface="Lato" panose="020F0502020204030203"/>
                <a:sym typeface="Lato" panose="020F0502020204030203"/>
              </a:defRPr>
            </a:lvl6pPr>
            <a:lvl7pPr lvl="6" algn="r">
              <a:buNone/>
              <a:defRPr sz="1300">
                <a:solidFill>
                  <a:schemeClr val="lt1"/>
                </a:solidFill>
                <a:latin typeface="Lato" panose="020F0502020204030203"/>
                <a:ea typeface="Lato" panose="020F0502020204030203"/>
                <a:cs typeface="Lato" panose="020F0502020204030203"/>
                <a:sym typeface="Lato" panose="020F0502020204030203"/>
              </a:defRPr>
            </a:lvl7pPr>
            <a:lvl8pPr lvl="7" algn="r">
              <a:buNone/>
              <a:defRPr sz="1300">
                <a:solidFill>
                  <a:schemeClr val="lt1"/>
                </a:solidFill>
                <a:latin typeface="Lato" panose="020F0502020204030203"/>
                <a:ea typeface="Lato" panose="020F0502020204030203"/>
                <a:cs typeface="Lato" panose="020F0502020204030203"/>
                <a:sym typeface="Lato" panose="020F0502020204030203"/>
              </a:defRPr>
            </a:lvl8pPr>
            <a:lvl9pPr lvl="8" algn="r">
              <a:buNone/>
              <a:defRPr sz="1300">
                <a:solidFill>
                  <a:schemeClr val="l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4.jpeg"/><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2.xml"/><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2.xml"/><Relationship Id="rId2" Type="http://schemas.openxmlformats.org/officeDocument/2006/relationships/image" Target="../media/image10.png"/><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image" Target="../media/image17.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image" Target="../media/image18.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46" name="Shape 146"/>
        <p:cNvGrpSpPr/>
        <p:nvPr/>
      </p:nvGrpSpPr>
      <p:grpSpPr>
        <a:xfrm>
          <a:off x="0" y="0"/>
          <a:ext cx="0" cy="0"/>
          <a:chOff x="0" y="0"/>
          <a:chExt cx="0" cy="0"/>
        </a:xfrm>
      </p:grpSpPr>
      <p:sp>
        <p:nvSpPr>
          <p:cNvPr id="147" name="Google Shape;147;p15"/>
          <p:cNvSpPr txBox="1"/>
          <p:nvPr>
            <p:ph type="ctrTitle"/>
          </p:nvPr>
        </p:nvSpPr>
        <p:spPr>
          <a:xfrm>
            <a:off x="5384165" y="476885"/>
            <a:ext cx="6554470" cy="1113790"/>
          </a:xfrm>
          <a:prstGeom prst="rect">
            <a:avLst/>
          </a:prstGeom>
          <a:noFill/>
          <a:ln>
            <a:noFill/>
          </a:ln>
        </p:spPr>
        <p:txBody>
          <a:bodyPr spcFirstLastPara="1" wrap="square" lIns="91425" tIns="45700" rIns="91425" bIns="45700" anchor="b" anchorCtr="0">
            <a:normAutofit/>
          </a:bodyPr>
          <a:lstStyle/>
          <a:p>
            <a:pPr marL="0" lvl="0" indent="0" algn="ctr" rtl="0">
              <a:lnSpc>
                <a:spcPct val="100000"/>
              </a:lnSpc>
              <a:spcBef>
                <a:spcPts val="0"/>
              </a:spcBef>
              <a:spcAft>
                <a:spcPts val="0"/>
              </a:spcAft>
              <a:buClr>
                <a:schemeClr val="dk2"/>
              </a:buClr>
              <a:buSzPts val="4400"/>
              <a:buFont typeface="Arial" panose="020B0604020202020204"/>
              <a:buNone/>
            </a:pPr>
            <a:r>
              <a:rPr lang="en-US" sz="4400" u="sng"/>
              <a:t>亚历克上 -  M202161029</a:t>
            </a:r>
            <a:endParaRPr sz="4400" u="sng"/>
          </a:p>
        </p:txBody>
      </p:sp>
      <p:sp>
        <p:nvSpPr>
          <p:cNvPr id="148" name="Google Shape;148;p15"/>
          <p:cNvSpPr txBox="1"/>
          <p:nvPr>
            <p:ph type="subTitle" idx="1"/>
          </p:nvPr>
        </p:nvSpPr>
        <p:spPr>
          <a:xfrm>
            <a:off x="5126355" y="2350135"/>
            <a:ext cx="6812280" cy="126746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1"/>
              </a:buClr>
              <a:buSzPts val="3600"/>
              <a:buFont typeface="Times New Roman" panose="02020603050405020304"/>
              <a:buNone/>
            </a:pPr>
            <a:r>
              <a:rPr lang="en-US" sz="3600" u="sng">
                <a:latin typeface="Times New Roman" panose="02020603050405020304"/>
                <a:ea typeface="Times New Roman" panose="02020603050405020304"/>
                <a:cs typeface="Times New Roman" panose="02020603050405020304"/>
                <a:sym typeface="Times New Roman" panose="02020603050405020304"/>
              </a:rPr>
              <a:t>OVERVIEW OF JILIN PROVINCE CHINA</a:t>
            </a:r>
            <a:endParaRPr sz="3600" u="sng">
              <a:latin typeface="Times New Roman" panose="02020603050405020304"/>
              <a:ea typeface="Times New Roman" panose="02020603050405020304"/>
              <a:cs typeface="Times New Roman" panose="02020603050405020304"/>
              <a:sym typeface="Times New Roman" panose="02020603050405020304"/>
            </a:endParaRPr>
          </a:p>
        </p:txBody>
      </p:sp>
      <p:pic>
        <p:nvPicPr>
          <p:cNvPr id="149" name="Google Shape;149;p15"/>
          <p:cNvPicPr preferRelativeResize="0"/>
          <p:nvPr>
            <p:ph type="body" idx="4294967295"/>
          </p:nvPr>
        </p:nvPicPr>
        <p:blipFill rotWithShape="1">
          <a:blip r:embed="rId1"/>
          <a:srcRect/>
          <a:stretch>
            <a:fillRect/>
          </a:stretch>
        </p:blipFill>
        <p:spPr>
          <a:xfrm>
            <a:off x="0" y="0"/>
            <a:ext cx="2844165" cy="1835150"/>
          </a:xfrm>
          <a:prstGeom prst="rect">
            <a:avLst/>
          </a:prstGeom>
          <a:noFill/>
          <a:ln>
            <a:noFill/>
          </a:ln>
        </p:spPr>
      </p:pic>
      <p:pic>
        <p:nvPicPr>
          <p:cNvPr id="150" name="Google Shape;150;p15" descr="Zimbabwe-map-boundaries-cities-locator"/>
          <p:cNvPicPr preferRelativeResize="0"/>
          <p:nvPr/>
        </p:nvPicPr>
        <p:blipFill rotWithShape="1">
          <a:blip r:embed="rId2"/>
          <a:srcRect/>
          <a:stretch>
            <a:fillRect/>
          </a:stretch>
        </p:blipFill>
        <p:spPr>
          <a:xfrm>
            <a:off x="0" y="1835150"/>
            <a:ext cx="5199380" cy="5026660"/>
          </a:xfrm>
          <a:prstGeom prst="rect">
            <a:avLst/>
          </a:prstGeom>
          <a:noFill/>
          <a:ln>
            <a:noFill/>
          </a:ln>
        </p:spPr>
      </p:pic>
      <p:pic>
        <p:nvPicPr>
          <p:cNvPr id="151" name="Google Shape;151;p15"/>
          <p:cNvPicPr preferRelativeResize="0"/>
          <p:nvPr/>
        </p:nvPicPr>
        <p:blipFill rotWithShape="1">
          <a:blip r:embed="rId3"/>
          <a:srcRect/>
          <a:stretch>
            <a:fillRect/>
          </a:stretch>
        </p:blipFill>
        <p:spPr>
          <a:xfrm>
            <a:off x="7104380" y="4149090"/>
            <a:ext cx="3691890" cy="2461260"/>
          </a:xfrm>
          <a:prstGeom prst="rect">
            <a:avLst/>
          </a:prstGeom>
          <a:noFill/>
          <a:ln>
            <a:noFill/>
          </a:ln>
        </p:spPr>
      </p:pic>
      <p:pic>
        <p:nvPicPr>
          <p:cNvPr id="152" name="Google Shape;152;p15" descr="IMG_9947"/>
          <p:cNvPicPr preferRelativeResize="0"/>
          <p:nvPr/>
        </p:nvPicPr>
        <p:blipFill rotWithShape="1">
          <a:blip r:embed="rId4"/>
          <a:srcRect/>
          <a:stretch>
            <a:fillRect/>
          </a:stretch>
        </p:blipFill>
        <p:spPr>
          <a:xfrm>
            <a:off x="2855595" y="330200"/>
            <a:ext cx="2343785" cy="15049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3250">
        <p14:prism isInverted="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56" name="Shape 156"/>
        <p:cNvGrpSpPr/>
        <p:nvPr/>
      </p:nvGrpSpPr>
      <p:grpSpPr>
        <a:xfrm>
          <a:off x="0" y="0"/>
          <a:ext cx="0" cy="0"/>
          <a:chOff x="0" y="0"/>
          <a:chExt cx="0" cy="0"/>
        </a:xfrm>
      </p:grpSpPr>
      <p:pic>
        <p:nvPicPr>
          <p:cNvPr id="157" name="Google Shape;157;p16"/>
          <p:cNvPicPr preferRelativeResize="0"/>
          <p:nvPr>
            <p:ph type="body" idx="1"/>
          </p:nvPr>
        </p:nvPicPr>
        <p:blipFill rotWithShape="1">
          <a:blip r:embed="rId1"/>
          <a:srcRect/>
          <a:stretch>
            <a:fillRect/>
          </a:stretch>
        </p:blipFill>
        <p:spPr>
          <a:xfrm>
            <a:off x="972185" y="0"/>
            <a:ext cx="9818370" cy="5400040"/>
          </a:xfrm>
          <a:prstGeom prst="rect">
            <a:avLst/>
          </a:prstGeom>
          <a:noFill/>
          <a:ln>
            <a:noFill/>
          </a:ln>
        </p:spPr>
      </p:pic>
      <p:pic>
        <p:nvPicPr>
          <p:cNvPr id="158" name="Google Shape;158;p16" descr="images"/>
          <p:cNvPicPr preferRelativeResize="0"/>
          <p:nvPr>
            <p:ph type="body" idx="2"/>
          </p:nvPr>
        </p:nvPicPr>
        <p:blipFill rotWithShape="1">
          <a:blip r:embed="rId2"/>
          <a:srcRect/>
          <a:stretch>
            <a:fillRect/>
          </a:stretch>
        </p:blipFill>
        <p:spPr>
          <a:xfrm>
            <a:off x="972185" y="5400040"/>
            <a:ext cx="3216275" cy="1400810"/>
          </a:xfrm>
          <a:prstGeom prst="rect">
            <a:avLst/>
          </a:prstGeom>
          <a:noFill/>
          <a:ln>
            <a:noFill/>
          </a:ln>
        </p:spPr>
      </p:pic>
      <p:pic>
        <p:nvPicPr>
          <p:cNvPr id="159" name="Google Shape;159;p16" descr="border-multicultural-disability-children-welcome-7225-p1"/>
          <p:cNvPicPr preferRelativeResize="0"/>
          <p:nvPr/>
        </p:nvPicPr>
        <p:blipFill rotWithShape="1">
          <a:blip r:embed="rId3"/>
          <a:srcRect b="4215"/>
          <a:stretch>
            <a:fillRect/>
          </a:stretch>
        </p:blipFill>
        <p:spPr>
          <a:xfrm>
            <a:off x="4188460" y="5400040"/>
            <a:ext cx="5189855" cy="140081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25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0 L 0 -0.00972222 L 0.00078125 -0.0209259 L 0.00078125 -0.0335185 L 0.0015625 -0.0447222 L 0.00234375 -0.0558333 L 0.003125 -0.0656481 L 0.003125 -0.075463 L 0.0046875 -0.0866667 L 0.00546875 -0.0963889 L 0.00786458 -0.106204 L 0.00864583 -0.116019 L 0.0117708 -0.12713 L 0.0141146 -0.138333 L 0.0180729 -0.149537 L 0.0235417 -0.159259 L 0.0298437 -0.170463 L 0.0353646 -0.178889 L 0.0416667 -0.187222 L 0.0479167 -0.19287 L 0.0534375 -0.199815 L 0.0589583 -0.206852 L 0.0644271 -0.211019 L 0.0699479 -0.216574 L 0.0770312 -0.223611 L 0.0825521 -0.230556 L 0.0903646 -0.243148 L 0.0958854 -0.251574 L 0.101406 -0.262685 L 0.107708 -0.275278 L 0.113177 -0.285093 L 0.117917 -0.297685 L 0.124219 -0.306019 L 0.130469 -0.314444 L 0.13599 -0.322778 L 0.14151 -0.331204 L 0.146979 -0.33963 L 0.1525 -0.346574 L 0.158021 -0.355 L 0.16349 -0.363333 L 0.16901 -0.371759 L 0.174531 -0.378704 L 0.18 -0.385741 L 0.185521 -0.391296 L 0.191042 -0.398333 L 0.197292 -0.405278 L 0.203594 -0.410833 L 0.209115 -0.416481 L 0.214583 -0.422037 L 0.220104 -0.426204 L 0.225625 -0.431852 L 0.231094 -0.436019 L 0.236615 -0.441667 L 0.242135 -0.444444 L 0.248385 -0.45 L 0.253906 -0.452778 L 0.259427 -0.457037 L 0.264896 -0.458426 L 0.271198 -0.462593 L 0.276719 -0.46537 L 0.282187 -0.469537 L 0.28849 -0.472407 L 0.294792 -0.473796 L 0.300312 -0.475185 L 0.306563 -0.476574 L 0.312083 -0.476574 L 0.318385 -0.476574 L 0.324688 -0.476574 L 0.330156 -0.476574 L 0.335677 -0.477963 L 0.341979 -0.479352 L 0.347448 -0.479352 L 0.352969 -0.480741 L 0.35849 -0.48213 L 0.365521 -0.483519 L 0.372604 -0.484907 L 0.378906 -0.484907 L 0.384427 -0.487778 L 0.389896 -0.489167 L 0.395417 -0.489167 L 0.401719 -0.489167 L 0.407187 -0.489167 L 0.412708 -0.489167 L 0.418229 -0.491944 L 0.424531 -0.491944 L 0.43 -0.491944 L 0.437865 -0.491944 L 0.443385 -0.491944 L 0.45125 -0.491944 L 0.457552 -0.491944 L 0.463021 -0.491944 L 0.469323 -0.491944 L 0.474844 -0.491944 L 0.481094 -0.491944 L 0.486615 -0.491944 L 0.492917 -0.491944 L 0.498385 -0.491944 L 0.503906 -0.491944 L 0.509427 -0.491944 L 0.514896 -0.491944 L 0.520417 -0.493333 L 0.5275 -0.493333 " pathEditMode="relative" ptsTypes="">
                                      <p:cBhvr>
                                        <p:cTn id="6" dur="2000" fill="hold"/>
                                        <p:tgtEl>
                                          <p:spTgt spid="158"/>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63" name="Shape 163"/>
        <p:cNvGrpSpPr/>
        <p:nvPr/>
      </p:nvGrpSpPr>
      <p:grpSpPr>
        <a:xfrm>
          <a:off x="0" y="0"/>
          <a:ext cx="0" cy="0"/>
          <a:chOff x="0" y="0"/>
          <a:chExt cx="0" cy="0"/>
        </a:xfrm>
      </p:grpSpPr>
      <p:sp>
        <p:nvSpPr>
          <p:cNvPr id="164" name="Google Shape;164;p17"/>
          <p:cNvSpPr/>
          <p:nvPr/>
        </p:nvSpPr>
        <p:spPr>
          <a:xfrm>
            <a:off x="6966699" y="2212700"/>
            <a:ext cx="1209202" cy="744768"/>
          </a:xfrm>
          <a:custGeom>
            <a:avLst/>
            <a:gdLst/>
            <a:ahLst/>
            <a:cxnLst/>
            <a:rect l="l" t="t" r="r" b="b"/>
            <a:pathLst>
              <a:path w="536" h="364" extrusionOk="0">
                <a:moveTo>
                  <a:pt x="104" y="18"/>
                </a:moveTo>
                <a:lnTo>
                  <a:pt x="102" y="0"/>
                </a:lnTo>
                <a:lnTo>
                  <a:pt x="94" y="6"/>
                </a:lnTo>
                <a:lnTo>
                  <a:pt x="92" y="6"/>
                </a:lnTo>
                <a:lnTo>
                  <a:pt x="74" y="12"/>
                </a:lnTo>
                <a:lnTo>
                  <a:pt x="72" y="12"/>
                </a:lnTo>
                <a:lnTo>
                  <a:pt x="70" y="10"/>
                </a:lnTo>
                <a:lnTo>
                  <a:pt x="70" y="20"/>
                </a:lnTo>
                <a:lnTo>
                  <a:pt x="68" y="20"/>
                </a:lnTo>
                <a:lnTo>
                  <a:pt x="60" y="34"/>
                </a:lnTo>
                <a:lnTo>
                  <a:pt x="58" y="34"/>
                </a:lnTo>
                <a:lnTo>
                  <a:pt x="58" y="36"/>
                </a:lnTo>
                <a:lnTo>
                  <a:pt x="44" y="48"/>
                </a:lnTo>
                <a:lnTo>
                  <a:pt x="42" y="48"/>
                </a:lnTo>
                <a:lnTo>
                  <a:pt x="40" y="48"/>
                </a:lnTo>
                <a:lnTo>
                  <a:pt x="28" y="40"/>
                </a:lnTo>
                <a:lnTo>
                  <a:pt x="22" y="34"/>
                </a:lnTo>
                <a:lnTo>
                  <a:pt x="18" y="32"/>
                </a:lnTo>
                <a:lnTo>
                  <a:pt x="8" y="34"/>
                </a:lnTo>
                <a:lnTo>
                  <a:pt x="0" y="40"/>
                </a:lnTo>
                <a:lnTo>
                  <a:pt x="18" y="54"/>
                </a:lnTo>
                <a:lnTo>
                  <a:pt x="32" y="60"/>
                </a:lnTo>
                <a:lnTo>
                  <a:pt x="34" y="62"/>
                </a:lnTo>
                <a:lnTo>
                  <a:pt x="34" y="64"/>
                </a:lnTo>
                <a:lnTo>
                  <a:pt x="36" y="80"/>
                </a:lnTo>
                <a:lnTo>
                  <a:pt x="36" y="104"/>
                </a:lnTo>
                <a:lnTo>
                  <a:pt x="40" y="118"/>
                </a:lnTo>
                <a:lnTo>
                  <a:pt x="50" y="140"/>
                </a:lnTo>
                <a:lnTo>
                  <a:pt x="60" y="152"/>
                </a:lnTo>
                <a:lnTo>
                  <a:pt x="70" y="144"/>
                </a:lnTo>
                <a:lnTo>
                  <a:pt x="76" y="136"/>
                </a:lnTo>
                <a:lnTo>
                  <a:pt x="88" y="122"/>
                </a:lnTo>
                <a:lnTo>
                  <a:pt x="98" y="132"/>
                </a:lnTo>
                <a:lnTo>
                  <a:pt x="108" y="152"/>
                </a:lnTo>
                <a:lnTo>
                  <a:pt x="120" y="156"/>
                </a:lnTo>
                <a:lnTo>
                  <a:pt x="126" y="176"/>
                </a:lnTo>
                <a:lnTo>
                  <a:pt x="124" y="194"/>
                </a:lnTo>
                <a:lnTo>
                  <a:pt x="124" y="196"/>
                </a:lnTo>
                <a:lnTo>
                  <a:pt x="120" y="212"/>
                </a:lnTo>
                <a:lnTo>
                  <a:pt x="128" y="220"/>
                </a:lnTo>
                <a:lnTo>
                  <a:pt x="138" y="214"/>
                </a:lnTo>
                <a:lnTo>
                  <a:pt x="148" y="204"/>
                </a:lnTo>
                <a:lnTo>
                  <a:pt x="150" y="206"/>
                </a:lnTo>
                <a:lnTo>
                  <a:pt x="158" y="208"/>
                </a:lnTo>
                <a:lnTo>
                  <a:pt x="168" y="218"/>
                </a:lnTo>
                <a:lnTo>
                  <a:pt x="178" y="216"/>
                </a:lnTo>
                <a:lnTo>
                  <a:pt x="184" y="214"/>
                </a:lnTo>
                <a:lnTo>
                  <a:pt x="188" y="216"/>
                </a:lnTo>
                <a:lnTo>
                  <a:pt x="190" y="218"/>
                </a:lnTo>
                <a:lnTo>
                  <a:pt x="192" y="220"/>
                </a:lnTo>
                <a:lnTo>
                  <a:pt x="192" y="228"/>
                </a:lnTo>
                <a:lnTo>
                  <a:pt x="194" y="228"/>
                </a:lnTo>
                <a:lnTo>
                  <a:pt x="204" y="232"/>
                </a:lnTo>
                <a:lnTo>
                  <a:pt x="210" y="222"/>
                </a:lnTo>
                <a:lnTo>
                  <a:pt x="210" y="218"/>
                </a:lnTo>
                <a:lnTo>
                  <a:pt x="210" y="214"/>
                </a:lnTo>
                <a:lnTo>
                  <a:pt x="212" y="210"/>
                </a:lnTo>
                <a:lnTo>
                  <a:pt x="220" y="212"/>
                </a:lnTo>
                <a:lnTo>
                  <a:pt x="226" y="214"/>
                </a:lnTo>
                <a:lnTo>
                  <a:pt x="230" y="218"/>
                </a:lnTo>
                <a:lnTo>
                  <a:pt x="232" y="222"/>
                </a:lnTo>
                <a:lnTo>
                  <a:pt x="232" y="228"/>
                </a:lnTo>
                <a:lnTo>
                  <a:pt x="232" y="232"/>
                </a:lnTo>
                <a:lnTo>
                  <a:pt x="232" y="242"/>
                </a:lnTo>
                <a:lnTo>
                  <a:pt x="240" y="256"/>
                </a:lnTo>
                <a:lnTo>
                  <a:pt x="250" y="266"/>
                </a:lnTo>
                <a:lnTo>
                  <a:pt x="256" y="272"/>
                </a:lnTo>
                <a:lnTo>
                  <a:pt x="262" y="274"/>
                </a:lnTo>
                <a:lnTo>
                  <a:pt x="264" y="274"/>
                </a:lnTo>
                <a:lnTo>
                  <a:pt x="266" y="278"/>
                </a:lnTo>
                <a:lnTo>
                  <a:pt x="268" y="288"/>
                </a:lnTo>
                <a:lnTo>
                  <a:pt x="268" y="324"/>
                </a:lnTo>
                <a:lnTo>
                  <a:pt x="270" y="328"/>
                </a:lnTo>
                <a:lnTo>
                  <a:pt x="274" y="330"/>
                </a:lnTo>
                <a:lnTo>
                  <a:pt x="276" y="330"/>
                </a:lnTo>
                <a:lnTo>
                  <a:pt x="282" y="330"/>
                </a:lnTo>
                <a:lnTo>
                  <a:pt x="288" y="332"/>
                </a:lnTo>
                <a:lnTo>
                  <a:pt x="290" y="334"/>
                </a:lnTo>
                <a:lnTo>
                  <a:pt x="294" y="338"/>
                </a:lnTo>
                <a:lnTo>
                  <a:pt x="298" y="344"/>
                </a:lnTo>
                <a:lnTo>
                  <a:pt x="300" y="364"/>
                </a:lnTo>
                <a:lnTo>
                  <a:pt x="318" y="328"/>
                </a:lnTo>
                <a:lnTo>
                  <a:pt x="322" y="314"/>
                </a:lnTo>
                <a:lnTo>
                  <a:pt x="326" y="304"/>
                </a:lnTo>
                <a:lnTo>
                  <a:pt x="332" y="296"/>
                </a:lnTo>
                <a:lnTo>
                  <a:pt x="338" y="294"/>
                </a:lnTo>
                <a:lnTo>
                  <a:pt x="344" y="294"/>
                </a:lnTo>
                <a:lnTo>
                  <a:pt x="352" y="294"/>
                </a:lnTo>
                <a:lnTo>
                  <a:pt x="372" y="304"/>
                </a:lnTo>
                <a:lnTo>
                  <a:pt x="424" y="308"/>
                </a:lnTo>
                <a:lnTo>
                  <a:pt x="424" y="296"/>
                </a:lnTo>
                <a:lnTo>
                  <a:pt x="400" y="272"/>
                </a:lnTo>
                <a:lnTo>
                  <a:pt x="388" y="264"/>
                </a:lnTo>
                <a:lnTo>
                  <a:pt x="386" y="262"/>
                </a:lnTo>
                <a:lnTo>
                  <a:pt x="386" y="258"/>
                </a:lnTo>
                <a:lnTo>
                  <a:pt x="404" y="260"/>
                </a:lnTo>
                <a:lnTo>
                  <a:pt x="412" y="260"/>
                </a:lnTo>
                <a:lnTo>
                  <a:pt x="418" y="260"/>
                </a:lnTo>
                <a:lnTo>
                  <a:pt x="424" y="260"/>
                </a:lnTo>
                <a:lnTo>
                  <a:pt x="430" y="256"/>
                </a:lnTo>
                <a:lnTo>
                  <a:pt x="436" y="252"/>
                </a:lnTo>
                <a:lnTo>
                  <a:pt x="442" y="246"/>
                </a:lnTo>
                <a:lnTo>
                  <a:pt x="452" y="228"/>
                </a:lnTo>
                <a:lnTo>
                  <a:pt x="454" y="228"/>
                </a:lnTo>
                <a:lnTo>
                  <a:pt x="472" y="212"/>
                </a:lnTo>
                <a:lnTo>
                  <a:pt x="474" y="174"/>
                </a:lnTo>
                <a:lnTo>
                  <a:pt x="474" y="170"/>
                </a:lnTo>
                <a:lnTo>
                  <a:pt x="476" y="170"/>
                </a:lnTo>
                <a:lnTo>
                  <a:pt x="478" y="170"/>
                </a:lnTo>
                <a:lnTo>
                  <a:pt x="492" y="168"/>
                </a:lnTo>
                <a:lnTo>
                  <a:pt x="494" y="168"/>
                </a:lnTo>
                <a:lnTo>
                  <a:pt x="496" y="168"/>
                </a:lnTo>
                <a:lnTo>
                  <a:pt x="524" y="198"/>
                </a:lnTo>
                <a:lnTo>
                  <a:pt x="532" y="196"/>
                </a:lnTo>
                <a:lnTo>
                  <a:pt x="532" y="190"/>
                </a:lnTo>
                <a:lnTo>
                  <a:pt x="518" y="176"/>
                </a:lnTo>
                <a:lnTo>
                  <a:pt x="516" y="174"/>
                </a:lnTo>
                <a:lnTo>
                  <a:pt x="514" y="172"/>
                </a:lnTo>
                <a:lnTo>
                  <a:pt x="536" y="158"/>
                </a:lnTo>
                <a:lnTo>
                  <a:pt x="536" y="124"/>
                </a:lnTo>
                <a:lnTo>
                  <a:pt x="526" y="126"/>
                </a:lnTo>
                <a:lnTo>
                  <a:pt x="524" y="126"/>
                </a:lnTo>
                <a:lnTo>
                  <a:pt x="512" y="120"/>
                </a:lnTo>
                <a:lnTo>
                  <a:pt x="504" y="118"/>
                </a:lnTo>
                <a:lnTo>
                  <a:pt x="492" y="110"/>
                </a:lnTo>
                <a:lnTo>
                  <a:pt x="486" y="106"/>
                </a:lnTo>
                <a:lnTo>
                  <a:pt x="484" y="102"/>
                </a:lnTo>
                <a:lnTo>
                  <a:pt x="484" y="104"/>
                </a:lnTo>
                <a:lnTo>
                  <a:pt x="482" y="108"/>
                </a:lnTo>
                <a:lnTo>
                  <a:pt x="480" y="108"/>
                </a:lnTo>
                <a:lnTo>
                  <a:pt x="476" y="110"/>
                </a:lnTo>
                <a:lnTo>
                  <a:pt x="470" y="112"/>
                </a:lnTo>
                <a:lnTo>
                  <a:pt x="468" y="112"/>
                </a:lnTo>
                <a:lnTo>
                  <a:pt x="468" y="110"/>
                </a:lnTo>
                <a:lnTo>
                  <a:pt x="456" y="102"/>
                </a:lnTo>
                <a:lnTo>
                  <a:pt x="446" y="110"/>
                </a:lnTo>
                <a:lnTo>
                  <a:pt x="440" y="116"/>
                </a:lnTo>
                <a:lnTo>
                  <a:pt x="438" y="120"/>
                </a:lnTo>
                <a:lnTo>
                  <a:pt x="444" y="132"/>
                </a:lnTo>
                <a:lnTo>
                  <a:pt x="446" y="136"/>
                </a:lnTo>
                <a:lnTo>
                  <a:pt x="444" y="138"/>
                </a:lnTo>
                <a:lnTo>
                  <a:pt x="440" y="142"/>
                </a:lnTo>
                <a:lnTo>
                  <a:pt x="434" y="144"/>
                </a:lnTo>
                <a:lnTo>
                  <a:pt x="428" y="146"/>
                </a:lnTo>
                <a:lnTo>
                  <a:pt x="422" y="148"/>
                </a:lnTo>
                <a:lnTo>
                  <a:pt x="418" y="146"/>
                </a:lnTo>
                <a:lnTo>
                  <a:pt x="416" y="144"/>
                </a:lnTo>
                <a:lnTo>
                  <a:pt x="414" y="140"/>
                </a:lnTo>
                <a:lnTo>
                  <a:pt x="392" y="120"/>
                </a:lnTo>
                <a:lnTo>
                  <a:pt x="382" y="114"/>
                </a:lnTo>
                <a:lnTo>
                  <a:pt x="376" y="108"/>
                </a:lnTo>
                <a:lnTo>
                  <a:pt x="374" y="104"/>
                </a:lnTo>
                <a:lnTo>
                  <a:pt x="374" y="100"/>
                </a:lnTo>
                <a:lnTo>
                  <a:pt x="372" y="92"/>
                </a:lnTo>
                <a:lnTo>
                  <a:pt x="370" y="86"/>
                </a:lnTo>
                <a:lnTo>
                  <a:pt x="366" y="88"/>
                </a:lnTo>
                <a:lnTo>
                  <a:pt x="364" y="90"/>
                </a:lnTo>
                <a:lnTo>
                  <a:pt x="366" y="94"/>
                </a:lnTo>
                <a:lnTo>
                  <a:pt x="368" y="98"/>
                </a:lnTo>
                <a:lnTo>
                  <a:pt x="368" y="100"/>
                </a:lnTo>
                <a:lnTo>
                  <a:pt x="370" y="100"/>
                </a:lnTo>
                <a:lnTo>
                  <a:pt x="368" y="102"/>
                </a:lnTo>
                <a:lnTo>
                  <a:pt x="358" y="120"/>
                </a:lnTo>
                <a:lnTo>
                  <a:pt x="340" y="116"/>
                </a:lnTo>
                <a:lnTo>
                  <a:pt x="336" y="114"/>
                </a:lnTo>
                <a:lnTo>
                  <a:pt x="336" y="112"/>
                </a:lnTo>
                <a:lnTo>
                  <a:pt x="336" y="106"/>
                </a:lnTo>
                <a:lnTo>
                  <a:pt x="336" y="100"/>
                </a:lnTo>
                <a:lnTo>
                  <a:pt x="332" y="94"/>
                </a:lnTo>
                <a:lnTo>
                  <a:pt x="318" y="84"/>
                </a:lnTo>
                <a:lnTo>
                  <a:pt x="316" y="82"/>
                </a:lnTo>
                <a:lnTo>
                  <a:pt x="314" y="84"/>
                </a:lnTo>
                <a:lnTo>
                  <a:pt x="312" y="86"/>
                </a:lnTo>
                <a:lnTo>
                  <a:pt x="298" y="84"/>
                </a:lnTo>
                <a:lnTo>
                  <a:pt x="292" y="82"/>
                </a:lnTo>
                <a:lnTo>
                  <a:pt x="288" y="80"/>
                </a:lnTo>
                <a:lnTo>
                  <a:pt x="288" y="76"/>
                </a:lnTo>
                <a:lnTo>
                  <a:pt x="288" y="70"/>
                </a:lnTo>
                <a:lnTo>
                  <a:pt x="290" y="68"/>
                </a:lnTo>
                <a:lnTo>
                  <a:pt x="284" y="56"/>
                </a:lnTo>
                <a:lnTo>
                  <a:pt x="256" y="58"/>
                </a:lnTo>
                <a:lnTo>
                  <a:pt x="256" y="64"/>
                </a:lnTo>
                <a:lnTo>
                  <a:pt x="254" y="68"/>
                </a:lnTo>
                <a:lnTo>
                  <a:pt x="252" y="70"/>
                </a:lnTo>
                <a:lnTo>
                  <a:pt x="248" y="72"/>
                </a:lnTo>
                <a:lnTo>
                  <a:pt x="240" y="72"/>
                </a:lnTo>
                <a:lnTo>
                  <a:pt x="234" y="68"/>
                </a:lnTo>
                <a:lnTo>
                  <a:pt x="234" y="66"/>
                </a:lnTo>
                <a:lnTo>
                  <a:pt x="226" y="56"/>
                </a:lnTo>
                <a:lnTo>
                  <a:pt x="224" y="48"/>
                </a:lnTo>
                <a:lnTo>
                  <a:pt x="220" y="40"/>
                </a:lnTo>
                <a:lnTo>
                  <a:pt x="212" y="46"/>
                </a:lnTo>
                <a:lnTo>
                  <a:pt x="202" y="50"/>
                </a:lnTo>
                <a:lnTo>
                  <a:pt x="200" y="50"/>
                </a:lnTo>
                <a:lnTo>
                  <a:pt x="196" y="48"/>
                </a:lnTo>
                <a:lnTo>
                  <a:pt x="194" y="46"/>
                </a:lnTo>
                <a:lnTo>
                  <a:pt x="186" y="48"/>
                </a:lnTo>
                <a:lnTo>
                  <a:pt x="164" y="54"/>
                </a:lnTo>
                <a:lnTo>
                  <a:pt x="158" y="58"/>
                </a:lnTo>
                <a:lnTo>
                  <a:pt x="152" y="58"/>
                </a:lnTo>
                <a:lnTo>
                  <a:pt x="150" y="58"/>
                </a:lnTo>
                <a:lnTo>
                  <a:pt x="140" y="56"/>
                </a:lnTo>
                <a:lnTo>
                  <a:pt x="134" y="52"/>
                </a:lnTo>
                <a:lnTo>
                  <a:pt x="120" y="42"/>
                </a:lnTo>
                <a:lnTo>
                  <a:pt x="104" y="18"/>
                </a:lnTo>
                <a:close/>
              </a:path>
            </a:pathLst>
          </a:cu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65" name="Google Shape;165;p17"/>
          <p:cNvSpPr txBox="1"/>
          <p:nvPr>
            <p:ph type="title"/>
          </p:nvPr>
        </p:nvSpPr>
        <p:spPr>
          <a:xfrm>
            <a:off x="838200" y="192405"/>
            <a:ext cx="10515600" cy="104775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5400"/>
              <a:buFont typeface="Times New Roman" panose="02020603050405020304"/>
              <a:buNone/>
            </a:pPr>
            <a:r>
              <a:rPr lang="en-US" sz="5400" b="1">
                <a:latin typeface="Times New Roman" panose="02020603050405020304"/>
                <a:ea typeface="Times New Roman" panose="02020603050405020304"/>
                <a:cs typeface="Times New Roman" panose="02020603050405020304"/>
                <a:sym typeface="Times New Roman" panose="02020603050405020304"/>
              </a:rPr>
              <a:t>Jilin Province of China</a:t>
            </a:r>
            <a:endParaRPr sz="5400" b="1">
              <a:latin typeface="Times New Roman" panose="02020603050405020304"/>
              <a:ea typeface="Times New Roman" panose="02020603050405020304"/>
              <a:cs typeface="Times New Roman" panose="02020603050405020304"/>
              <a:sym typeface="Times New Roman" panose="02020603050405020304"/>
            </a:endParaRPr>
          </a:p>
        </p:txBody>
      </p:sp>
      <p:sp>
        <p:nvSpPr>
          <p:cNvPr id="166" name="Google Shape;166;p17"/>
          <p:cNvSpPr txBox="1"/>
          <p:nvPr>
            <p:ph type="body" idx="1"/>
          </p:nvPr>
        </p:nvSpPr>
        <p:spPr>
          <a:xfrm>
            <a:off x="9373235" y="1239520"/>
            <a:ext cx="2604135" cy="3541395"/>
          </a:xfrm>
          <a:prstGeom prst="rect">
            <a:avLst/>
          </a:prstGeom>
          <a:noFill/>
          <a:ln>
            <a:noFill/>
          </a:ln>
        </p:spPr>
        <p:txBody>
          <a:bodyPr spcFirstLastPara="1" wrap="square" lIns="91425" tIns="45700" rIns="91425" bIns="45700" anchor="t" anchorCtr="0">
            <a:normAutofit lnSpcReduction="10000"/>
          </a:bodyPr>
          <a:lstStyle/>
          <a:p>
            <a:pPr marL="342900" lvl="0" indent="-424180" algn="l" rtl="0">
              <a:lnSpc>
                <a:spcPct val="100000"/>
              </a:lnSpc>
              <a:spcBef>
                <a:spcPts val="0"/>
              </a:spcBef>
              <a:spcAft>
                <a:spcPts val="0"/>
              </a:spcAft>
              <a:buClr>
                <a:schemeClr val="dk1"/>
              </a:buClr>
              <a:buSzPts val="3200"/>
              <a:buFont typeface="Wingdings" panose="05000000000000000000" charset="0"/>
              <a:buChar char="Ø"/>
            </a:pPr>
            <a:r>
              <a:rPr lang="en-US"/>
              <a:t>China has 23 provinces and Jilin is one of them. </a:t>
            </a:r>
            <a:endParaRPr lang="en-US"/>
          </a:p>
          <a:p>
            <a:pPr marL="342900" lvl="0" indent="-424180" algn="l" rtl="0">
              <a:lnSpc>
                <a:spcPct val="100000"/>
              </a:lnSpc>
              <a:spcBef>
                <a:spcPts val="0"/>
              </a:spcBef>
              <a:spcAft>
                <a:spcPts val="0"/>
              </a:spcAft>
              <a:buClr>
                <a:schemeClr val="dk1"/>
              </a:buClr>
              <a:buSzPts val="3200"/>
              <a:buFont typeface="Wingdings" panose="05000000000000000000" charset="0"/>
              <a:buChar char="Ø"/>
            </a:pPr>
            <a:endParaRPr lang="en-US"/>
          </a:p>
          <a:p>
            <a:pPr marL="342900" lvl="0" indent="-424180" algn="l" rtl="0">
              <a:lnSpc>
                <a:spcPct val="100000"/>
              </a:lnSpc>
              <a:spcBef>
                <a:spcPts val="0"/>
              </a:spcBef>
              <a:spcAft>
                <a:spcPts val="0"/>
              </a:spcAft>
              <a:buClr>
                <a:schemeClr val="dk1"/>
              </a:buClr>
              <a:buSzPts val="3200"/>
              <a:buFont typeface="Wingdings" panose="05000000000000000000" charset="0"/>
              <a:buChar char="Ø"/>
            </a:pPr>
            <a:r>
              <a:rPr lang="en-US"/>
              <a:t>Jilin is 187.400km² which is 0.0195269355 of the total land which makes up china.</a:t>
            </a:r>
            <a:endParaRPr lang="en-US"/>
          </a:p>
          <a:p>
            <a:pPr marL="342900" lvl="0" indent="-424180" algn="l" rtl="0">
              <a:lnSpc>
                <a:spcPct val="100000"/>
              </a:lnSpc>
              <a:spcBef>
                <a:spcPts val="0"/>
              </a:spcBef>
              <a:spcAft>
                <a:spcPts val="0"/>
              </a:spcAft>
              <a:buClr>
                <a:schemeClr val="dk1"/>
              </a:buClr>
              <a:buSzPts val="3200"/>
              <a:buFont typeface="Wingdings" panose="05000000000000000000" charset="0"/>
              <a:buChar char="Ø"/>
            </a:pPr>
            <a:endParaRPr lang="en-US"/>
          </a:p>
          <a:p>
            <a:pPr marL="342900" lvl="0" indent="-424180" algn="l" rtl="0">
              <a:lnSpc>
                <a:spcPct val="100000"/>
              </a:lnSpc>
              <a:spcBef>
                <a:spcPts val="385"/>
              </a:spcBef>
              <a:spcAft>
                <a:spcPts val="0"/>
              </a:spcAft>
              <a:buClr>
                <a:schemeClr val="dk1"/>
              </a:buClr>
              <a:buSzPts val="3200"/>
              <a:buFont typeface="Wingdings" panose="05000000000000000000" charset="0"/>
              <a:buChar char="Ø"/>
            </a:pPr>
            <a:r>
              <a:rPr lang="en-US"/>
              <a:t>Jilin is  1133 km from Beijing the capital city.</a:t>
            </a:r>
            <a:endParaRPr lang="en-US"/>
          </a:p>
        </p:txBody>
      </p:sp>
      <p:grpSp>
        <p:nvGrpSpPr>
          <p:cNvPr id="167" name="Google Shape;167;p17"/>
          <p:cNvGrpSpPr/>
          <p:nvPr/>
        </p:nvGrpSpPr>
        <p:grpSpPr>
          <a:xfrm>
            <a:off x="997267" y="1178207"/>
            <a:ext cx="8375651" cy="5510213"/>
            <a:chOff x="23150" y="682898"/>
            <a:chExt cx="8376386" cy="5509557"/>
          </a:xfrm>
        </p:grpSpPr>
        <p:grpSp>
          <p:nvGrpSpPr>
            <p:cNvPr id="168" name="Google Shape;168;p17"/>
            <p:cNvGrpSpPr/>
            <p:nvPr/>
          </p:nvGrpSpPr>
          <p:grpSpPr>
            <a:xfrm>
              <a:off x="23150" y="682898"/>
              <a:ext cx="7349923" cy="5509557"/>
              <a:chOff x="1595438" y="968375"/>
              <a:chExt cx="5953125" cy="4921250"/>
            </a:xfrm>
          </p:grpSpPr>
          <p:sp>
            <p:nvSpPr>
              <p:cNvPr id="169" name="Google Shape;169;p17"/>
              <p:cNvSpPr/>
              <p:nvPr/>
            </p:nvSpPr>
            <p:spPr>
              <a:xfrm>
                <a:off x="4095750" y="1023938"/>
                <a:ext cx="2608263" cy="2225675"/>
              </a:xfrm>
              <a:custGeom>
                <a:avLst/>
                <a:gdLst/>
                <a:ahLst/>
                <a:cxnLst/>
                <a:rect l="l" t="t" r="r" b="b"/>
                <a:pathLst>
                  <a:path w="1428" h="1218" extrusionOk="0">
                    <a:moveTo>
                      <a:pt x="1398" y="128"/>
                    </a:moveTo>
                    <a:lnTo>
                      <a:pt x="1394" y="112"/>
                    </a:lnTo>
                    <a:lnTo>
                      <a:pt x="1378" y="86"/>
                    </a:lnTo>
                    <a:lnTo>
                      <a:pt x="1366" y="80"/>
                    </a:lnTo>
                    <a:lnTo>
                      <a:pt x="1354" y="86"/>
                    </a:lnTo>
                    <a:lnTo>
                      <a:pt x="1348" y="100"/>
                    </a:lnTo>
                    <a:lnTo>
                      <a:pt x="1346" y="102"/>
                    </a:lnTo>
                    <a:lnTo>
                      <a:pt x="1344" y="102"/>
                    </a:lnTo>
                    <a:lnTo>
                      <a:pt x="1322" y="106"/>
                    </a:lnTo>
                    <a:lnTo>
                      <a:pt x="1318" y="108"/>
                    </a:lnTo>
                    <a:lnTo>
                      <a:pt x="1316" y="112"/>
                    </a:lnTo>
                    <a:lnTo>
                      <a:pt x="1310" y="116"/>
                    </a:lnTo>
                    <a:lnTo>
                      <a:pt x="1298" y="126"/>
                    </a:lnTo>
                    <a:lnTo>
                      <a:pt x="1296" y="128"/>
                    </a:lnTo>
                    <a:lnTo>
                      <a:pt x="1286" y="130"/>
                    </a:lnTo>
                    <a:lnTo>
                      <a:pt x="1276" y="126"/>
                    </a:lnTo>
                    <a:lnTo>
                      <a:pt x="1264" y="118"/>
                    </a:lnTo>
                    <a:lnTo>
                      <a:pt x="1262" y="116"/>
                    </a:lnTo>
                    <a:lnTo>
                      <a:pt x="1244" y="96"/>
                    </a:lnTo>
                    <a:lnTo>
                      <a:pt x="1240" y="90"/>
                    </a:lnTo>
                    <a:lnTo>
                      <a:pt x="1238" y="84"/>
                    </a:lnTo>
                    <a:lnTo>
                      <a:pt x="1238" y="62"/>
                    </a:lnTo>
                    <a:lnTo>
                      <a:pt x="1238" y="60"/>
                    </a:lnTo>
                    <a:lnTo>
                      <a:pt x="1242" y="56"/>
                    </a:lnTo>
                    <a:lnTo>
                      <a:pt x="1218" y="48"/>
                    </a:lnTo>
                    <a:lnTo>
                      <a:pt x="1218" y="56"/>
                    </a:lnTo>
                    <a:lnTo>
                      <a:pt x="1216" y="60"/>
                    </a:lnTo>
                    <a:lnTo>
                      <a:pt x="1210" y="64"/>
                    </a:lnTo>
                    <a:lnTo>
                      <a:pt x="1202" y="68"/>
                    </a:lnTo>
                    <a:lnTo>
                      <a:pt x="1200" y="68"/>
                    </a:lnTo>
                    <a:lnTo>
                      <a:pt x="1200" y="66"/>
                    </a:lnTo>
                    <a:lnTo>
                      <a:pt x="1188" y="64"/>
                    </a:lnTo>
                    <a:lnTo>
                      <a:pt x="1190" y="72"/>
                    </a:lnTo>
                    <a:lnTo>
                      <a:pt x="1170" y="60"/>
                    </a:lnTo>
                    <a:lnTo>
                      <a:pt x="1168" y="60"/>
                    </a:lnTo>
                    <a:lnTo>
                      <a:pt x="1168" y="58"/>
                    </a:lnTo>
                    <a:lnTo>
                      <a:pt x="1164" y="46"/>
                    </a:lnTo>
                    <a:lnTo>
                      <a:pt x="1162" y="32"/>
                    </a:lnTo>
                    <a:lnTo>
                      <a:pt x="1164" y="22"/>
                    </a:lnTo>
                    <a:lnTo>
                      <a:pt x="1166" y="16"/>
                    </a:lnTo>
                    <a:lnTo>
                      <a:pt x="1172" y="6"/>
                    </a:lnTo>
                    <a:lnTo>
                      <a:pt x="1170" y="0"/>
                    </a:lnTo>
                    <a:lnTo>
                      <a:pt x="1150" y="2"/>
                    </a:lnTo>
                    <a:lnTo>
                      <a:pt x="1142" y="4"/>
                    </a:lnTo>
                    <a:lnTo>
                      <a:pt x="1136" y="8"/>
                    </a:lnTo>
                    <a:lnTo>
                      <a:pt x="1132" y="14"/>
                    </a:lnTo>
                    <a:lnTo>
                      <a:pt x="1128" y="22"/>
                    </a:lnTo>
                    <a:lnTo>
                      <a:pt x="1116" y="40"/>
                    </a:lnTo>
                    <a:lnTo>
                      <a:pt x="1128" y="40"/>
                    </a:lnTo>
                    <a:lnTo>
                      <a:pt x="1130" y="40"/>
                    </a:lnTo>
                    <a:lnTo>
                      <a:pt x="1140" y="44"/>
                    </a:lnTo>
                    <a:lnTo>
                      <a:pt x="1142" y="44"/>
                    </a:lnTo>
                    <a:lnTo>
                      <a:pt x="1142" y="46"/>
                    </a:lnTo>
                    <a:lnTo>
                      <a:pt x="1142" y="48"/>
                    </a:lnTo>
                    <a:lnTo>
                      <a:pt x="1144" y="64"/>
                    </a:lnTo>
                    <a:lnTo>
                      <a:pt x="1150" y="80"/>
                    </a:lnTo>
                    <a:lnTo>
                      <a:pt x="1150" y="82"/>
                    </a:lnTo>
                    <a:lnTo>
                      <a:pt x="1150" y="84"/>
                    </a:lnTo>
                    <a:lnTo>
                      <a:pt x="1122" y="136"/>
                    </a:lnTo>
                    <a:lnTo>
                      <a:pt x="1120" y="142"/>
                    </a:lnTo>
                    <a:lnTo>
                      <a:pt x="1118" y="154"/>
                    </a:lnTo>
                    <a:lnTo>
                      <a:pt x="1114" y="190"/>
                    </a:lnTo>
                    <a:lnTo>
                      <a:pt x="1114" y="192"/>
                    </a:lnTo>
                    <a:lnTo>
                      <a:pt x="1104" y="212"/>
                    </a:lnTo>
                    <a:lnTo>
                      <a:pt x="1110" y="220"/>
                    </a:lnTo>
                    <a:lnTo>
                      <a:pt x="1110" y="222"/>
                    </a:lnTo>
                    <a:lnTo>
                      <a:pt x="1110" y="236"/>
                    </a:lnTo>
                    <a:lnTo>
                      <a:pt x="1110" y="242"/>
                    </a:lnTo>
                    <a:lnTo>
                      <a:pt x="1108" y="244"/>
                    </a:lnTo>
                    <a:lnTo>
                      <a:pt x="1106" y="244"/>
                    </a:lnTo>
                    <a:lnTo>
                      <a:pt x="1098" y="250"/>
                    </a:lnTo>
                    <a:lnTo>
                      <a:pt x="1088" y="262"/>
                    </a:lnTo>
                    <a:lnTo>
                      <a:pt x="1052" y="302"/>
                    </a:lnTo>
                    <a:lnTo>
                      <a:pt x="1050" y="304"/>
                    </a:lnTo>
                    <a:lnTo>
                      <a:pt x="1048" y="304"/>
                    </a:lnTo>
                    <a:lnTo>
                      <a:pt x="1046" y="302"/>
                    </a:lnTo>
                    <a:lnTo>
                      <a:pt x="1030" y="292"/>
                    </a:lnTo>
                    <a:lnTo>
                      <a:pt x="1020" y="282"/>
                    </a:lnTo>
                    <a:lnTo>
                      <a:pt x="1014" y="280"/>
                    </a:lnTo>
                    <a:lnTo>
                      <a:pt x="1008" y="278"/>
                    </a:lnTo>
                    <a:lnTo>
                      <a:pt x="982" y="276"/>
                    </a:lnTo>
                    <a:lnTo>
                      <a:pt x="982" y="314"/>
                    </a:lnTo>
                    <a:lnTo>
                      <a:pt x="966" y="384"/>
                    </a:lnTo>
                    <a:lnTo>
                      <a:pt x="964" y="392"/>
                    </a:lnTo>
                    <a:lnTo>
                      <a:pt x="964" y="402"/>
                    </a:lnTo>
                    <a:lnTo>
                      <a:pt x="962" y="432"/>
                    </a:lnTo>
                    <a:lnTo>
                      <a:pt x="968" y="440"/>
                    </a:lnTo>
                    <a:lnTo>
                      <a:pt x="974" y="430"/>
                    </a:lnTo>
                    <a:lnTo>
                      <a:pt x="974" y="428"/>
                    </a:lnTo>
                    <a:lnTo>
                      <a:pt x="994" y="420"/>
                    </a:lnTo>
                    <a:lnTo>
                      <a:pt x="1044" y="428"/>
                    </a:lnTo>
                    <a:lnTo>
                      <a:pt x="1050" y="420"/>
                    </a:lnTo>
                    <a:lnTo>
                      <a:pt x="1058" y="408"/>
                    </a:lnTo>
                    <a:lnTo>
                      <a:pt x="1060" y="406"/>
                    </a:lnTo>
                    <a:lnTo>
                      <a:pt x="1080" y="402"/>
                    </a:lnTo>
                    <a:lnTo>
                      <a:pt x="1106" y="400"/>
                    </a:lnTo>
                    <a:lnTo>
                      <a:pt x="1112" y="404"/>
                    </a:lnTo>
                    <a:lnTo>
                      <a:pt x="1120" y="410"/>
                    </a:lnTo>
                    <a:lnTo>
                      <a:pt x="1136" y="428"/>
                    </a:lnTo>
                    <a:lnTo>
                      <a:pt x="1158" y="440"/>
                    </a:lnTo>
                    <a:lnTo>
                      <a:pt x="1174" y="452"/>
                    </a:lnTo>
                    <a:lnTo>
                      <a:pt x="1184" y="462"/>
                    </a:lnTo>
                    <a:lnTo>
                      <a:pt x="1190" y="472"/>
                    </a:lnTo>
                    <a:lnTo>
                      <a:pt x="1192" y="480"/>
                    </a:lnTo>
                    <a:lnTo>
                      <a:pt x="1190" y="488"/>
                    </a:lnTo>
                    <a:lnTo>
                      <a:pt x="1186" y="492"/>
                    </a:lnTo>
                    <a:lnTo>
                      <a:pt x="1184" y="496"/>
                    </a:lnTo>
                    <a:lnTo>
                      <a:pt x="1174" y="498"/>
                    </a:lnTo>
                    <a:lnTo>
                      <a:pt x="1172" y="498"/>
                    </a:lnTo>
                    <a:lnTo>
                      <a:pt x="1126" y="498"/>
                    </a:lnTo>
                    <a:lnTo>
                      <a:pt x="1112" y="498"/>
                    </a:lnTo>
                    <a:lnTo>
                      <a:pt x="1102" y="500"/>
                    </a:lnTo>
                    <a:lnTo>
                      <a:pt x="1084" y="512"/>
                    </a:lnTo>
                    <a:lnTo>
                      <a:pt x="1054" y="532"/>
                    </a:lnTo>
                    <a:lnTo>
                      <a:pt x="1042" y="536"/>
                    </a:lnTo>
                    <a:lnTo>
                      <a:pt x="1034" y="538"/>
                    </a:lnTo>
                    <a:lnTo>
                      <a:pt x="1018" y="540"/>
                    </a:lnTo>
                    <a:lnTo>
                      <a:pt x="1010" y="580"/>
                    </a:lnTo>
                    <a:lnTo>
                      <a:pt x="1004" y="596"/>
                    </a:lnTo>
                    <a:lnTo>
                      <a:pt x="1000" y="602"/>
                    </a:lnTo>
                    <a:lnTo>
                      <a:pt x="996" y="606"/>
                    </a:lnTo>
                    <a:lnTo>
                      <a:pt x="990" y="610"/>
                    </a:lnTo>
                    <a:lnTo>
                      <a:pt x="984" y="614"/>
                    </a:lnTo>
                    <a:lnTo>
                      <a:pt x="966" y="620"/>
                    </a:lnTo>
                    <a:lnTo>
                      <a:pt x="956" y="622"/>
                    </a:lnTo>
                    <a:lnTo>
                      <a:pt x="946" y="626"/>
                    </a:lnTo>
                    <a:lnTo>
                      <a:pt x="926" y="634"/>
                    </a:lnTo>
                    <a:lnTo>
                      <a:pt x="914" y="664"/>
                    </a:lnTo>
                    <a:lnTo>
                      <a:pt x="912" y="664"/>
                    </a:lnTo>
                    <a:lnTo>
                      <a:pt x="910" y="664"/>
                    </a:lnTo>
                    <a:lnTo>
                      <a:pt x="874" y="680"/>
                    </a:lnTo>
                    <a:lnTo>
                      <a:pt x="872" y="680"/>
                    </a:lnTo>
                    <a:lnTo>
                      <a:pt x="854" y="676"/>
                    </a:lnTo>
                    <a:lnTo>
                      <a:pt x="834" y="670"/>
                    </a:lnTo>
                    <a:lnTo>
                      <a:pt x="820" y="664"/>
                    </a:lnTo>
                    <a:lnTo>
                      <a:pt x="814" y="662"/>
                    </a:lnTo>
                    <a:lnTo>
                      <a:pt x="806" y="660"/>
                    </a:lnTo>
                    <a:lnTo>
                      <a:pt x="798" y="660"/>
                    </a:lnTo>
                    <a:lnTo>
                      <a:pt x="790" y="662"/>
                    </a:lnTo>
                    <a:lnTo>
                      <a:pt x="784" y="672"/>
                    </a:lnTo>
                    <a:lnTo>
                      <a:pt x="778" y="684"/>
                    </a:lnTo>
                    <a:lnTo>
                      <a:pt x="776" y="698"/>
                    </a:lnTo>
                    <a:lnTo>
                      <a:pt x="776" y="710"/>
                    </a:lnTo>
                    <a:lnTo>
                      <a:pt x="778" y="722"/>
                    </a:lnTo>
                    <a:lnTo>
                      <a:pt x="782" y="728"/>
                    </a:lnTo>
                    <a:lnTo>
                      <a:pt x="786" y="728"/>
                    </a:lnTo>
                    <a:lnTo>
                      <a:pt x="794" y="724"/>
                    </a:lnTo>
                    <a:lnTo>
                      <a:pt x="794" y="748"/>
                    </a:lnTo>
                    <a:lnTo>
                      <a:pt x="794" y="756"/>
                    </a:lnTo>
                    <a:lnTo>
                      <a:pt x="792" y="760"/>
                    </a:lnTo>
                    <a:lnTo>
                      <a:pt x="790" y="764"/>
                    </a:lnTo>
                    <a:lnTo>
                      <a:pt x="786" y="768"/>
                    </a:lnTo>
                    <a:lnTo>
                      <a:pt x="776" y="774"/>
                    </a:lnTo>
                    <a:lnTo>
                      <a:pt x="764" y="778"/>
                    </a:lnTo>
                    <a:lnTo>
                      <a:pt x="758" y="780"/>
                    </a:lnTo>
                    <a:lnTo>
                      <a:pt x="750" y="786"/>
                    </a:lnTo>
                    <a:lnTo>
                      <a:pt x="738" y="798"/>
                    </a:lnTo>
                    <a:lnTo>
                      <a:pt x="724" y="818"/>
                    </a:lnTo>
                    <a:lnTo>
                      <a:pt x="708" y="844"/>
                    </a:lnTo>
                    <a:lnTo>
                      <a:pt x="706" y="844"/>
                    </a:lnTo>
                    <a:lnTo>
                      <a:pt x="682" y="860"/>
                    </a:lnTo>
                    <a:lnTo>
                      <a:pt x="688" y="860"/>
                    </a:lnTo>
                    <a:lnTo>
                      <a:pt x="688" y="862"/>
                    </a:lnTo>
                    <a:lnTo>
                      <a:pt x="688" y="864"/>
                    </a:lnTo>
                    <a:lnTo>
                      <a:pt x="686" y="868"/>
                    </a:lnTo>
                    <a:lnTo>
                      <a:pt x="678" y="868"/>
                    </a:lnTo>
                    <a:lnTo>
                      <a:pt x="610" y="868"/>
                    </a:lnTo>
                    <a:lnTo>
                      <a:pt x="584" y="868"/>
                    </a:lnTo>
                    <a:lnTo>
                      <a:pt x="558" y="870"/>
                    </a:lnTo>
                    <a:lnTo>
                      <a:pt x="532" y="874"/>
                    </a:lnTo>
                    <a:lnTo>
                      <a:pt x="510" y="882"/>
                    </a:lnTo>
                    <a:lnTo>
                      <a:pt x="488" y="890"/>
                    </a:lnTo>
                    <a:lnTo>
                      <a:pt x="468" y="900"/>
                    </a:lnTo>
                    <a:lnTo>
                      <a:pt x="450" y="914"/>
                    </a:lnTo>
                    <a:lnTo>
                      <a:pt x="434" y="928"/>
                    </a:lnTo>
                    <a:lnTo>
                      <a:pt x="432" y="930"/>
                    </a:lnTo>
                    <a:lnTo>
                      <a:pt x="430" y="930"/>
                    </a:lnTo>
                    <a:lnTo>
                      <a:pt x="402" y="934"/>
                    </a:lnTo>
                    <a:lnTo>
                      <a:pt x="400" y="934"/>
                    </a:lnTo>
                    <a:lnTo>
                      <a:pt x="398" y="934"/>
                    </a:lnTo>
                    <a:lnTo>
                      <a:pt x="390" y="916"/>
                    </a:lnTo>
                    <a:lnTo>
                      <a:pt x="362" y="922"/>
                    </a:lnTo>
                    <a:lnTo>
                      <a:pt x="350" y="922"/>
                    </a:lnTo>
                    <a:lnTo>
                      <a:pt x="336" y="920"/>
                    </a:lnTo>
                    <a:lnTo>
                      <a:pt x="320" y="916"/>
                    </a:lnTo>
                    <a:lnTo>
                      <a:pt x="304" y="908"/>
                    </a:lnTo>
                    <a:lnTo>
                      <a:pt x="290" y="900"/>
                    </a:lnTo>
                    <a:lnTo>
                      <a:pt x="274" y="892"/>
                    </a:lnTo>
                    <a:lnTo>
                      <a:pt x="246" y="872"/>
                    </a:lnTo>
                    <a:lnTo>
                      <a:pt x="238" y="866"/>
                    </a:lnTo>
                    <a:lnTo>
                      <a:pt x="226" y="860"/>
                    </a:lnTo>
                    <a:lnTo>
                      <a:pt x="214" y="856"/>
                    </a:lnTo>
                    <a:lnTo>
                      <a:pt x="202" y="854"/>
                    </a:lnTo>
                    <a:lnTo>
                      <a:pt x="176" y="852"/>
                    </a:lnTo>
                    <a:lnTo>
                      <a:pt x="148" y="856"/>
                    </a:lnTo>
                    <a:lnTo>
                      <a:pt x="116" y="858"/>
                    </a:lnTo>
                    <a:lnTo>
                      <a:pt x="86" y="856"/>
                    </a:lnTo>
                    <a:lnTo>
                      <a:pt x="68" y="854"/>
                    </a:lnTo>
                    <a:lnTo>
                      <a:pt x="48" y="852"/>
                    </a:lnTo>
                    <a:lnTo>
                      <a:pt x="2" y="838"/>
                    </a:lnTo>
                    <a:lnTo>
                      <a:pt x="0" y="844"/>
                    </a:lnTo>
                    <a:lnTo>
                      <a:pt x="2" y="844"/>
                    </a:lnTo>
                    <a:lnTo>
                      <a:pt x="2" y="852"/>
                    </a:lnTo>
                    <a:lnTo>
                      <a:pt x="10" y="868"/>
                    </a:lnTo>
                    <a:lnTo>
                      <a:pt x="26" y="888"/>
                    </a:lnTo>
                    <a:lnTo>
                      <a:pt x="28" y="892"/>
                    </a:lnTo>
                    <a:lnTo>
                      <a:pt x="24" y="906"/>
                    </a:lnTo>
                    <a:lnTo>
                      <a:pt x="24" y="908"/>
                    </a:lnTo>
                    <a:lnTo>
                      <a:pt x="14" y="920"/>
                    </a:lnTo>
                    <a:lnTo>
                      <a:pt x="24" y="930"/>
                    </a:lnTo>
                    <a:lnTo>
                      <a:pt x="30" y="936"/>
                    </a:lnTo>
                    <a:lnTo>
                      <a:pt x="30" y="940"/>
                    </a:lnTo>
                    <a:lnTo>
                      <a:pt x="34" y="956"/>
                    </a:lnTo>
                    <a:lnTo>
                      <a:pt x="46" y="968"/>
                    </a:lnTo>
                    <a:lnTo>
                      <a:pt x="46" y="970"/>
                    </a:lnTo>
                    <a:lnTo>
                      <a:pt x="46" y="980"/>
                    </a:lnTo>
                    <a:lnTo>
                      <a:pt x="46" y="988"/>
                    </a:lnTo>
                    <a:lnTo>
                      <a:pt x="54" y="994"/>
                    </a:lnTo>
                    <a:lnTo>
                      <a:pt x="58" y="992"/>
                    </a:lnTo>
                    <a:lnTo>
                      <a:pt x="60" y="990"/>
                    </a:lnTo>
                    <a:lnTo>
                      <a:pt x="64" y="982"/>
                    </a:lnTo>
                    <a:lnTo>
                      <a:pt x="72" y="980"/>
                    </a:lnTo>
                    <a:lnTo>
                      <a:pt x="78" y="976"/>
                    </a:lnTo>
                    <a:lnTo>
                      <a:pt x="120" y="972"/>
                    </a:lnTo>
                    <a:lnTo>
                      <a:pt x="138" y="966"/>
                    </a:lnTo>
                    <a:lnTo>
                      <a:pt x="142" y="964"/>
                    </a:lnTo>
                    <a:lnTo>
                      <a:pt x="150" y="984"/>
                    </a:lnTo>
                    <a:lnTo>
                      <a:pt x="150" y="990"/>
                    </a:lnTo>
                    <a:lnTo>
                      <a:pt x="148" y="996"/>
                    </a:lnTo>
                    <a:lnTo>
                      <a:pt x="126" y="1028"/>
                    </a:lnTo>
                    <a:lnTo>
                      <a:pt x="126" y="1034"/>
                    </a:lnTo>
                    <a:lnTo>
                      <a:pt x="138" y="1044"/>
                    </a:lnTo>
                    <a:lnTo>
                      <a:pt x="148" y="1052"/>
                    </a:lnTo>
                    <a:lnTo>
                      <a:pt x="156" y="1060"/>
                    </a:lnTo>
                    <a:lnTo>
                      <a:pt x="162" y="1064"/>
                    </a:lnTo>
                    <a:lnTo>
                      <a:pt x="170" y="1068"/>
                    </a:lnTo>
                    <a:lnTo>
                      <a:pt x="178" y="1076"/>
                    </a:lnTo>
                    <a:lnTo>
                      <a:pt x="178" y="1078"/>
                    </a:lnTo>
                    <a:lnTo>
                      <a:pt x="186" y="1082"/>
                    </a:lnTo>
                    <a:lnTo>
                      <a:pt x="190" y="1082"/>
                    </a:lnTo>
                    <a:lnTo>
                      <a:pt x="192" y="1092"/>
                    </a:lnTo>
                    <a:lnTo>
                      <a:pt x="194" y="1100"/>
                    </a:lnTo>
                    <a:lnTo>
                      <a:pt x="196" y="1112"/>
                    </a:lnTo>
                    <a:lnTo>
                      <a:pt x="216" y="1116"/>
                    </a:lnTo>
                    <a:lnTo>
                      <a:pt x="218" y="1116"/>
                    </a:lnTo>
                    <a:lnTo>
                      <a:pt x="218" y="1118"/>
                    </a:lnTo>
                    <a:lnTo>
                      <a:pt x="220" y="1120"/>
                    </a:lnTo>
                    <a:lnTo>
                      <a:pt x="226" y="1130"/>
                    </a:lnTo>
                    <a:lnTo>
                      <a:pt x="242" y="1136"/>
                    </a:lnTo>
                    <a:lnTo>
                      <a:pt x="252" y="1130"/>
                    </a:lnTo>
                    <a:lnTo>
                      <a:pt x="250" y="1124"/>
                    </a:lnTo>
                    <a:lnTo>
                      <a:pt x="240" y="1114"/>
                    </a:lnTo>
                    <a:lnTo>
                      <a:pt x="242" y="1112"/>
                    </a:lnTo>
                    <a:lnTo>
                      <a:pt x="250" y="1094"/>
                    </a:lnTo>
                    <a:lnTo>
                      <a:pt x="270" y="1094"/>
                    </a:lnTo>
                    <a:lnTo>
                      <a:pt x="270" y="1096"/>
                    </a:lnTo>
                    <a:lnTo>
                      <a:pt x="298" y="1104"/>
                    </a:lnTo>
                    <a:lnTo>
                      <a:pt x="314" y="1102"/>
                    </a:lnTo>
                    <a:lnTo>
                      <a:pt x="326" y="1092"/>
                    </a:lnTo>
                    <a:lnTo>
                      <a:pt x="334" y="1080"/>
                    </a:lnTo>
                    <a:lnTo>
                      <a:pt x="342" y="1074"/>
                    </a:lnTo>
                    <a:lnTo>
                      <a:pt x="348" y="1070"/>
                    </a:lnTo>
                    <a:lnTo>
                      <a:pt x="354" y="1072"/>
                    </a:lnTo>
                    <a:lnTo>
                      <a:pt x="360" y="1070"/>
                    </a:lnTo>
                    <a:lnTo>
                      <a:pt x="368" y="1072"/>
                    </a:lnTo>
                    <a:lnTo>
                      <a:pt x="374" y="1072"/>
                    </a:lnTo>
                    <a:lnTo>
                      <a:pt x="374" y="1076"/>
                    </a:lnTo>
                    <a:lnTo>
                      <a:pt x="378" y="1084"/>
                    </a:lnTo>
                    <a:lnTo>
                      <a:pt x="382" y="1096"/>
                    </a:lnTo>
                    <a:lnTo>
                      <a:pt x="386" y="1108"/>
                    </a:lnTo>
                    <a:lnTo>
                      <a:pt x="386" y="1110"/>
                    </a:lnTo>
                    <a:lnTo>
                      <a:pt x="382" y="1124"/>
                    </a:lnTo>
                    <a:lnTo>
                      <a:pt x="368" y="1140"/>
                    </a:lnTo>
                    <a:lnTo>
                      <a:pt x="366" y="1142"/>
                    </a:lnTo>
                    <a:lnTo>
                      <a:pt x="338" y="1154"/>
                    </a:lnTo>
                    <a:lnTo>
                      <a:pt x="334" y="1162"/>
                    </a:lnTo>
                    <a:lnTo>
                      <a:pt x="330" y="1186"/>
                    </a:lnTo>
                    <a:lnTo>
                      <a:pt x="332" y="1196"/>
                    </a:lnTo>
                    <a:lnTo>
                      <a:pt x="340" y="1208"/>
                    </a:lnTo>
                    <a:lnTo>
                      <a:pt x="342" y="1212"/>
                    </a:lnTo>
                    <a:lnTo>
                      <a:pt x="352" y="1218"/>
                    </a:lnTo>
                    <a:lnTo>
                      <a:pt x="386" y="1218"/>
                    </a:lnTo>
                    <a:lnTo>
                      <a:pt x="414" y="1214"/>
                    </a:lnTo>
                    <a:lnTo>
                      <a:pt x="418" y="1210"/>
                    </a:lnTo>
                    <a:lnTo>
                      <a:pt x="424" y="1204"/>
                    </a:lnTo>
                    <a:lnTo>
                      <a:pt x="428" y="1204"/>
                    </a:lnTo>
                    <a:lnTo>
                      <a:pt x="448" y="1206"/>
                    </a:lnTo>
                    <a:lnTo>
                      <a:pt x="450" y="1204"/>
                    </a:lnTo>
                    <a:lnTo>
                      <a:pt x="448" y="1196"/>
                    </a:lnTo>
                    <a:lnTo>
                      <a:pt x="450" y="1188"/>
                    </a:lnTo>
                    <a:lnTo>
                      <a:pt x="458" y="1174"/>
                    </a:lnTo>
                    <a:lnTo>
                      <a:pt x="458" y="1148"/>
                    </a:lnTo>
                    <a:lnTo>
                      <a:pt x="474" y="1106"/>
                    </a:lnTo>
                    <a:lnTo>
                      <a:pt x="474" y="1104"/>
                    </a:lnTo>
                    <a:lnTo>
                      <a:pt x="500" y="1084"/>
                    </a:lnTo>
                    <a:lnTo>
                      <a:pt x="502" y="1082"/>
                    </a:lnTo>
                    <a:lnTo>
                      <a:pt x="522" y="1092"/>
                    </a:lnTo>
                    <a:lnTo>
                      <a:pt x="536" y="1102"/>
                    </a:lnTo>
                    <a:lnTo>
                      <a:pt x="538" y="1108"/>
                    </a:lnTo>
                    <a:lnTo>
                      <a:pt x="540" y="1110"/>
                    </a:lnTo>
                    <a:lnTo>
                      <a:pt x="538" y="1128"/>
                    </a:lnTo>
                    <a:lnTo>
                      <a:pt x="530" y="1140"/>
                    </a:lnTo>
                    <a:lnTo>
                      <a:pt x="526" y="1156"/>
                    </a:lnTo>
                    <a:lnTo>
                      <a:pt x="526" y="1172"/>
                    </a:lnTo>
                    <a:lnTo>
                      <a:pt x="530" y="1180"/>
                    </a:lnTo>
                    <a:lnTo>
                      <a:pt x="538" y="1180"/>
                    </a:lnTo>
                    <a:lnTo>
                      <a:pt x="540" y="1180"/>
                    </a:lnTo>
                    <a:lnTo>
                      <a:pt x="552" y="1180"/>
                    </a:lnTo>
                    <a:lnTo>
                      <a:pt x="556" y="1182"/>
                    </a:lnTo>
                    <a:lnTo>
                      <a:pt x="560" y="1186"/>
                    </a:lnTo>
                    <a:lnTo>
                      <a:pt x="566" y="1196"/>
                    </a:lnTo>
                    <a:lnTo>
                      <a:pt x="572" y="1200"/>
                    </a:lnTo>
                    <a:lnTo>
                      <a:pt x="574" y="1200"/>
                    </a:lnTo>
                    <a:lnTo>
                      <a:pt x="602" y="1212"/>
                    </a:lnTo>
                    <a:lnTo>
                      <a:pt x="614" y="1216"/>
                    </a:lnTo>
                    <a:lnTo>
                      <a:pt x="630" y="1214"/>
                    </a:lnTo>
                    <a:lnTo>
                      <a:pt x="638" y="1204"/>
                    </a:lnTo>
                    <a:lnTo>
                      <a:pt x="646" y="1164"/>
                    </a:lnTo>
                    <a:lnTo>
                      <a:pt x="648" y="1144"/>
                    </a:lnTo>
                    <a:lnTo>
                      <a:pt x="648" y="1142"/>
                    </a:lnTo>
                    <a:lnTo>
                      <a:pt x="650" y="1140"/>
                    </a:lnTo>
                    <a:lnTo>
                      <a:pt x="666" y="1128"/>
                    </a:lnTo>
                    <a:lnTo>
                      <a:pt x="674" y="1116"/>
                    </a:lnTo>
                    <a:lnTo>
                      <a:pt x="690" y="1108"/>
                    </a:lnTo>
                    <a:lnTo>
                      <a:pt x="700" y="1102"/>
                    </a:lnTo>
                    <a:lnTo>
                      <a:pt x="712" y="1098"/>
                    </a:lnTo>
                    <a:lnTo>
                      <a:pt x="706" y="1074"/>
                    </a:lnTo>
                    <a:lnTo>
                      <a:pt x="734" y="1076"/>
                    </a:lnTo>
                    <a:lnTo>
                      <a:pt x="734" y="1078"/>
                    </a:lnTo>
                    <a:lnTo>
                      <a:pt x="748" y="1084"/>
                    </a:lnTo>
                    <a:lnTo>
                      <a:pt x="748" y="1082"/>
                    </a:lnTo>
                    <a:lnTo>
                      <a:pt x="752" y="1068"/>
                    </a:lnTo>
                    <a:lnTo>
                      <a:pt x="752" y="1064"/>
                    </a:lnTo>
                    <a:lnTo>
                      <a:pt x="754" y="1066"/>
                    </a:lnTo>
                    <a:lnTo>
                      <a:pt x="756" y="1066"/>
                    </a:lnTo>
                    <a:lnTo>
                      <a:pt x="768" y="1068"/>
                    </a:lnTo>
                    <a:lnTo>
                      <a:pt x="774" y="1068"/>
                    </a:lnTo>
                    <a:lnTo>
                      <a:pt x="786" y="1056"/>
                    </a:lnTo>
                    <a:lnTo>
                      <a:pt x="788" y="1056"/>
                    </a:lnTo>
                    <a:lnTo>
                      <a:pt x="788" y="1054"/>
                    </a:lnTo>
                    <a:lnTo>
                      <a:pt x="790" y="1054"/>
                    </a:lnTo>
                    <a:lnTo>
                      <a:pt x="806" y="1052"/>
                    </a:lnTo>
                    <a:lnTo>
                      <a:pt x="818" y="1038"/>
                    </a:lnTo>
                    <a:lnTo>
                      <a:pt x="826" y="1028"/>
                    </a:lnTo>
                    <a:lnTo>
                      <a:pt x="826" y="1016"/>
                    </a:lnTo>
                    <a:lnTo>
                      <a:pt x="828" y="1010"/>
                    </a:lnTo>
                    <a:lnTo>
                      <a:pt x="834" y="1004"/>
                    </a:lnTo>
                    <a:lnTo>
                      <a:pt x="836" y="1004"/>
                    </a:lnTo>
                    <a:lnTo>
                      <a:pt x="850" y="1006"/>
                    </a:lnTo>
                    <a:lnTo>
                      <a:pt x="858" y="1002"/>
                    </a:lnTo>
                    <a:lnTo>
                      <a:pt x="860" y="992"/>
                    </a:lnTo>
                    <a:lnTo>
                      <a:pt x="876" y="986"/>
                    </a:lnTo>
                    <a:lnTo>
                      <a:pt x="878" y="986"/>
                    </a:lnTo>
                    <a:lnTo>
                      <a:pt x="898" y="988"/>
                    </a:lnTo>
                    <a:lnTo>
                      <a:pt x="914" y="984"/>
                    </a:lnTo>
                    <a:lnTo>
                      <a:pt x="922" y="976"/>
                    </a:lnTo>
                    <a:lnTo>
                      <a:pt x="930" y="962"/>
                    </a:lnTo>
                    <a:lnTo>
                      <a:pt x="918" y="950"/>
                    </a:lnTo>
                    <a:lnTo>
                      <a:pt x="918" y="948"/>
                    </a:lnTo>
                    <a:lnTo>
                      <a:pt x="914" y="940"/>
                    </a:lnTo>
                    <a:lnTo>
                      <a:pt x="912" y="924"/>
                    </a:lnTo>
                    <a:lnTo>
                      <a:pt x="918" y="912"/>
                    </a:lnTo>
                    <a:lnTo>
                      <a:pt x="920" y="904"/>
                    </a:lnTo>
                    <a:lnTo>
                      <a:pt x="928" y="896"/>
                    </a:lnTo>
                    <a:lnTo>
                      <a:pt x="936" y="878"/>
                    </a:lnTo>
                    <a:lnTo>
                      <a:pt x="936" y="876"/>
                    </a:lnTo>
                    <a:lnTo>
                      <a:pt x="938" y="876"/>
                    </a:lnTo>
                    <a:lnTo>
                      <a:pt x="946" y="864"/>
                    </a:lnTo>
                    <a:lnTo>
                      <a:pt x="958" y="840"/>
                    </a:lnTo>
                    <a:lnTo>
                      <a:pt x="968" y="856"/>
                    </a:lnTo>
                    <a:lnTo>
                      <a:pt x="970" y="856"/>
                    </a:lnTo>
                    <a:lnTo>
                      <a:pt x="970" y="858"/>
                    </a:lnTo>
                    <a:lnTo>
                      <a:pt x="974" y="874"/>
                    </a:lnTo>
                    <a:lnTo>
                      <a:pt x="976" y="890"/>
                    </a:lnTo>
                    <a:lnTo>
                      <a:pt x="986" y="896"/>
                    </a:lnTo>
                    <a:lnTo>
                      <a:pt x="988" y="896"/>
                    </a:lnTo>
                    <a:lnTo>
                      <a:pt x="990" y="896"/>
                    </a:lnTo>
                    <a:lnTo>
                      <a:pt x="992" y="896"/>
                    </a:lnTo>
                    <a:lnTo>
                      <a:pt x="1002" y="880"/>
                    </a:lnTo>
                    <a:lnTo>
                      <a:pt x="1006" y="864"/>
                    </a:lnTo>
                    <a:lnTo>
                      <a:pt x="1010" y="864"/>
                    </a:lnTo>
                    <a:lnTo>
                      <a:pt x="1012" y="864"/>
                    </a:lnTo>
                    <a:lnTo>
                      <a:pt x="1034" y="872"/>
                    </a:lnTo>
                    <a:lnTo>
                      <a:pt x="1046" y="864"/>
                    </a:lnTo>
                    <a:lnTo>
                      <a:pt x="1048" y="864"/>
                    </a:lnTo>
                    <a:lnTo>
                      <a:pt x="1060" y="862"/>
                    </a:lnTo>
                    <a:lnTo>
                      <a:pt x="1068" y="848"/>
                    </a:lnTo>
                    <a:lnTo>
                      <a:pt x="1068" y="832"/>
                    </a:lnTo>
                    <a:lnTo>
                      <a:pt x="1074" y="806"/>
                    </a:lnTo>
                    <a:lnTo>
                      <a:pt x="1074" y="808"/>
                    </a:lnTo>
                    <a:lnTo>
                      <a:pt x="1078" y="808"/>
                    </a:lnTo>
                    <a:lnTo>
                      <a:pt x="1094" y="812"/>
                    </a:lnTo>
                    <a:lnTo>
                      <a:pt x="1102" y="796"/>
                    </a:lnTo>
                    <a:lnTo>
                      <a:pt x="1104" y="796"/>
                    </a:lnTo>
                    <a:lnTo>
                      <a:pt x="1106" y="796"/>
                    </a:lnTo>
                    <a:lnTo>
                      <a:pt x="1122" y="796"/>
                    </a:lnTo>
                    <a:lnTo>
                      <a:pt x="1124" y="796"/>
                    </a:lnTo>
                    <a:lnTo>
                      <a:pt x="1126" y="796"/>
                    </a:lnTo>
                    <a:lnTo>
                      <a:pt x="1134" y="808"/>
                    </a:lnTo>
                    <a:lnTo>
                      <a:pt x="1134" y="810"/>
                    </a:lnTo>
                    <a:lnTo>
                      <a:pt x="1134" y="812"/>
                    </a:lnTo>
                    <a:lnTo>
                      <a:pt x="1136" y="828"/>
                    </a:lnTo>
                    <a:lnTo>
                      <a:pt x="1144" y="834"/>
                    </a:lnTo>
                    <a:lnTo>
                      <a:pt x="1154" y="824"/>
                    </a:lnTo>
                    <a:lnTo>
                      <a:pt x="1158" y="828"/>
                    </a:lnTo>
                    <a:lnTo>
                      <a:pt x="1162" y="834"/>
                    </a:lnTo>
                    <a:lnTo>
                      <a:pt x="1162" y="840"/>
                    </a:lnTo>
                    <a:lnTo>
                      <a:pt x="1162" y="854"/>
                    </a:lnTo>
                    <a:lnTo>
                      <a:pt x="1158" y="868"/>
                    </a:lnTo>
                    <a:lnTo>
                      <a:pt x="1162" y="876"/>
                    </a:lnTo>
                    <a:lnTo>
                      <a:pt x="1170" y="884"/>
                    </a:lnTo>
                    <a:lnTo>
                      <a:pt x="1202" y="888"/>
                    </a:lnTo>
                    <a:lnTo>
                      <a:pt x="1204" y="890"/>
                    </a:lnTo>
                    <a:lnTo>
                      <a:pt x="1206" y="890"/>
                    </a:lnTo>
                    <a:lnTo>
                      <a:pt x="1208" y="892"/>
                    </a:lnTo>
                    <a:lnTo>
                      <a:pt x="1218" y="880"/>
                    </a:lnTo>
                    <a:lnTo>
                      <a:pt x="1226" y="872"/>
                    </a:lnTo>
                    <a:lnTo>
                      <a:pt x="1222" y="860"/>
                    </a:lnTo>
                    <a:lnTo>
                      <a:pt x="1214" y="808"/>
                    </a:lnTo>
                    <a:lnTo>
                      <a:pt x="1238" y="820"/>
                    </a:lnTo>
                    <a:lnTo>
                      <a:pt x="1250" y="832"/>
                    </a:lnTo>
                    <a:lnTo>
                      <a:pt x="1256" y="838"/>
                    </a:lnTo>
                    <a:lnTo>
                      <a:pt x="1266" y="832"/>
                    </a:lnTo>
                    <a:lnTo>
                      <a:pt x="1298" y="796"/>
                    </a:lnTo>
                    <a:lnTo>
                      <a:pt x="1300" y="796"/>
                    </a:lnTo>
                    <a:lnTo>
                      <a:pt x="1312" y="786"/>
                    </a:lnTo>
                    <a:lnTo>
                      <a:pt x="1326" y="768"/>
                    </a:lnTo>
                    <a:lnTo>
                      <a:pt x="1326" y="766"/>
                    </a:lnTo>
                    <a:lnTo>
                      <a:pt x="1344" y="770"/>
                    </a:lnTo>
                    <a:lnTo>
                      <a:pt x="1354" y="770"/>
                    </a:lnTo>
                    <a:lnTo>
                      <a:pt x="1354" y="762"/>
                    </a:lnTo>
                    <a:lnTo>
                      <a:pt x="1356" y="756"/>
                    </a:lnTo>
                    <a:lnTo>
                      <a:pt x="1370" y="740"/>
                    </a:lnTo>
                    <a:lnTo>
                      <a:pt x="1374" y="736"/>
                    </a:lnTo>
                    <a:lnTo>
                      <a:pt x="1390" y="742"/>
                    </a:lnTo>
                    <a:lnTo>
                      <a:pt x="1408" y="740"/>
                    </a:lnTo>
                    <a:lnTo>
                      <a:pt x="1422" y="726"/>
                    </a:lnTo>
                    <a:lnTo>
                      <a:pt x="1428" y="714"/>
                    </a:lnTo>
                    <a:lnTo>
                      <a:pt x="1424" y="708"/>
                    </a:lnTo>
                    <a:lnTo>
                      <a:pt x="1412" y="714"/>
                    </a:lnTo>
                    <a:lnTo>
                      <a:pt x="1412" y="712"/>
                    </a:lnTo>
                    <a:lnTo>
                      <a:pt x="1410" y="712"/>
                    </a:lnTo>
                    <a:lnTo>
                      <a:pt x="1396" y="700"/>
                    </a:lnTo>
                    <a:lnTo>
                      <a:pt x="1396" y="698"/>
                    </a:lnTo>
                    <a:lnTo>
                      <a:pt x="1402" y="676"/>
                    </a:lnTo>
                    <a:lnTo>
                      <a:pt x="1402" y="660"/>
                    </a:lnTo>
                    <a:lnTo>
                      <a:pt x="1398" y="648"/>
                    </a:lnTo>
                    <a:lnTo>
                      <a:pt x="1388" y="644"/>
                    </a:lnTo>
                    <a:lnTo>
                      <a:pt x="1388" y="642"/>
                    </a:lnTo>
                    <a:lnTo>
                      <a:pt x="1386" y="642"/>
                    </a:lnTo>
                    <a:lnTo>
                      <a:pt x="1386" y="640"/>
                    </a:lnTo>
                    <a:lnTo>
                      <a:pt x="1376" y="622"/>
                    </a:lnTo>
                    <a:lnTo>
                      <a:pt x="1374" y="620"/>
                    </a:lnTo>
                    <a:lnTo>
                      <a:pt x="1362" y="636"/>
                    </a:lnTo>
                    <a:lnTo>
                      <a:pt x="1348" y="644"/>
                    </a:lnTo>
                    <a:lnTo>
                      <a:pt x="1344" y="646"/>
                    </a:lnTo>
                    <a:lnTo>
                      <a:pt x="1344" y="644"/>
                    </a:lnTo>
                    <a:lnTo>
                      <a:pt x="1342" y="644"/>
                    </a:lnTo>
                    <a:lnTo>
                      <a:pt x="1328" y="630"/>
                    </a:lnTo>
                    <a:lnTo>
                      <a:pt x="1328" y="628"/>
                    </a:lnTo>
                    <a:lnTo>
                      <a:pt x="1318" y="606"/>
                    </a:lnTo>
                    <a:lnTo>
                      <a:pt x="1314" y="590"/>
                    </a:lnTo>
                    <a:lnTo>
                      <a:pt x="1314" y="588"/>
                    </a:lnTo>
                    <a:lnTo>
                      <a:pt x="1314" y="564"/>
                    </a:lnTo>
                    <a:lnTo>
                      <a:pt x="1312" y="550"/>
                    </a:lnTo>
                    <a:lnTo>
                      <a:pt x="1300" y="546"/>
                    </a:lnTo>
                    <a:lnTo>
                      <a:pt x="1274" y="526"/>
                    </a:lnTo>
                    <a:lnTo>
                      <a:pt x="1276" y="524"/>
                    </a:lnTo>
                    <a:lnTo>
                      <a:pt x="1288" y="510"/>
                    </a:lnTo>
                    <a:lnTo>
                      <a:pt x="1288" y="508"/>
                    </a:lnTo>
                    <a:lnTo>
                      <a:pt x="1290" y="508"/>
                    </a:lnTo>
                    <a:lnTo>
                      <a:pt x="1302" y="508"/>
                    </a:lnTo>
                    <a:lnTo>
                      <a:pt x="1304" y="508"/>
                    </a:lnTo>
                    <a:lnTo>
                      <a:pt x="1310" y="510"/>
                    </a:lnTo>
                    <a:lnTo>
                      <a:pt x="1314" y="514"/>
                    </a:lnTo>
                    <a:lnTo>
                      <a:pt x="1326" y="522"/>
                    </a:lnTo>
                    <a:lnTo>
                      <a:pt x="1338" y="512"/>
                    </a:lnTo>
                    <a:lnTo>
                      <a:pt x="1346" y="500"/>
                    </a:lnTo>
                    <a:lnTo>
                      <a:pt x="1346" y="490"/>
                    </a:lnTo>
                    <a:lnTo>
                      <a:pt x="1344" y="464"/>
                    </a:lnTo>
                    <a:lnTo>
                      <a:pt x="1342" y="454"/>
                    </a:lnTo>
                    <a:lnTo>
                      <a:pt x="1324" y="452"/>
                    </a:lnTo>
                    <a:lnTo>
                      <a:pt x="1324" y="440"/>
                    </a:lnTo>
                    <a:lnTo>
                      <a:pt x="1308" y="420"/>
                    </a:lnTo>
                    <a:lnTo>
                      <a:pt x="1306" y="420"/>
                    </a:lnTo>
                    <a:lnTo>
                      <a:pt x="1298" y="406"/>
                    </a:lnTo>
                    <a:lnTo>
                      <a:pt x="1298" y="404"/>
                    </a:lnTo>
                    <a:lnTo>
                      <a:pt x="1298" y="402"/>
                    </a:lnTo>
                    <a:lnTo>
                      <a:pt x="1314" y="380"/>
                    </a:lnTo>
                    <a:lnTo>
                      <a:pt x="1314" y="378"/>
                    </a:lnTo>
                    <a:lnTo>
                      <a:pt x="1316" y="378"/>
                    </a:lnTo>
                    <a:lnTo>
                      <a:pt x="1316" y="376"/>
                    </a:lnTo>
                    <a:lnTo>
                      <a:pt x="1318" y="376"/>
                    </a:lnTo>
                    <a:lnTo>
                      <a:pt x="1324" y="376"/>
                    </a:lnTo>
                    <a:lnTo>
                      <a:pt x="1334" y="368"/>
                    </a:lnTo>
                    <a:lnTo>
                      <a:pt x="1344" y="336"/>
                    </a:lnTo>
                    <a:lnTo>
                      <a:pt x="1358" y="322"/>
                    </a:lnTo>
                    <a:lnTo>
                      <a:pt x="1358" y="320"/>
                    </a:lnTo>
                    <a:lnTo>
                      <a:pt x="1374" y="316"/>
                    </a:lnTo>
                    <a:lnTo>
                      <a:pt x="1374" y="318"/>
                    </a:lnTo>
                    <a:lnTo>
                      <a:pt x="1382" y="326"/>
                    </a:lnTo>
                    <a:lnTo>
                      <a:pt x="1386" y="328"/>
                    </a:lnTo>
                    <a:lnTo>
                      <a:pt x="1392" y="302"/>
                    </a:lnTo>
                    <a:lnTo>
                      <a:pt x="1386" y="284"/>
                    </a:lnTo>
                    <a:lnTo>
                      <a:pt x="1386" y="282"/>
                    </a:lnTo>
                    <a:lnTo>
                      <a:pt x="1388" y="262"/>
                    </a:lnTo>
                    <a:lnTo>
                      <a:pt x="1388" y="260"/>
                    </a:lnTo>
                    <a:lnTo>
                      <a:pt x="1398" y="250"/>
                    </a:lnTo>
                    <a:lnTo>
                      <a:pt x="1404" y="240"/>
                    </a:lnTo>
                    <a:lnTo>
                      <a:pt x="1404" y="230"/>
                    </a:lnTo>
                    <a:lnTo>
                      <a:pt x="1402" y="220"/>
                    </a:lnTo>
                    <a:lnTo>
                      <a:pt x="1398" y="204"/>
                    </a:lnTo>
                    <a:lnTo>
                      <a:pt x="1398" y="186"/>
                    </a:lnTo>
                    <a:lnTo>
                      <a:pt x="1398" y="184"/>
                    </a:lnTo>
                    <a:lnTo>
                      <a:pt x="1402" y="168"/>
                    </a:lnTo>
                    <a:lnTo>
                      <a:pt x="1398" y="158"/>
                    </a:lnTo>
                    <a:lnTo>
                      <a:pt x="1396" y="152"/>
                    </a:lnTo>
                    <a:lnTo>
                      <a:pt x="1398" y="128"/>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0" name="Google Shape;170;p17"/>
              <p:cNvSpPr/>
              <p:nvPr/>
            </p:nvSpPr>
            <p:spPr>
              <a:xfrm>
                <a:off x="3594100" y="2528888"/>
                <a:ext cx="1666875" cy="1411287"/>
              </a:xfrm>
              <a:custGeom>
                <a:avLst/>
                <a:gdLst/>
                <a:ahLst/>
                <a:cxnLst/>
                <a:rect l="l" t="t" r="r" b="b"/>
                <a:pathLst>
                  <a:path w="912" h="772" extrusionOk="0">
                    <a:moveTo>
                      <a:pt x="542" y="280"/>
                    </a:moveTo>
                    <a:lnTo>
                      <a:pt x="530" y="280"/>
                    </a:lnTo>
                    <a:lnTo>
                      <a:pt x="526" y="288"/>
                    </a:lnTo>
                    <a:lnTo>
                      <a:pt x="532" y="296"/>
                    </a:lnTo>
                    <a:lnTo>
                      <a:pt x="536" y="308"/>
                    </a:lnTo>
                    <a:lnTo>
                      <a:pt x="536" y="310"/>
                    </a:lnTo>
                    <a:lnTo>
                      <a:pt x="536" y="312"/>
                    </a:lnTo>
                    <a:lnTo>
                      <a:pt x="518" y="320"/>
                    </a:lnTo>
                    <a:lnTo>
                      <a:pt x="516" y="320"/>
                    </a:lnTo>
                    <a:lnTo>
                      <a:pt x="506" y="320"/>
                    </a:lnTo>
                    <a:lnTo>
                      <a:pt x="500" y="316"/>
                    </a:lnTo>
                    <a:lnTo>
                      <a:pt x="494" y="314"/>
                    </a:lnTo>
                    <a:lnTo>
                      <a:pt x="492" y="310"/>
                    </a:lnTo>
                    <a:lnTo>
                      <a:pt x="488" y="300"/>
                    </a:lnTo>
                    <a:lnTo>
                      <a:pt x="464" y="296"/>
                    </a:lnTo>
                    <a:lnTo>
                      <a:pt x="456" y="264"/>
                    </a:lnTo>
                    <a:lnTo>
                      <a:pt x="450" y="262"/>
                    </a:lnTo>
                    <a:lnTo>
                      <a:pt x="446" y="258"/>
                    </a:lnTo>
                    <a:lnTo>
                      <a:pt x="444" y="256"/>
                    </a:lnTo>
                    <a:lnTo>
                      <a:pt x="440" y="250"/>
                    </a:lnTo>
                    <a:lnTo>
                      <a:pt x="432" y="248"/>
                    </a:lnTo>
                    <a:lnTo>
                      <a:pt x="424" y="242"/>
                    </a:lnTo>
                    <a:lnTo>
                      <a:pt x="416" y="232"/>
                    </a:lnTo>
                    <a:lnTo>
                      <a:pt x="406" y="228"/>
                    </a:lnTo>
                    <a:lnTo>
                      <a:pt x="392" y="214"/>
                    </a:lnTo>
                    <a:lnTo>
                      <a:pt x="390" y="204"/>
                    </a:lnTo>
                    <a:lnTo>
                      <a:pt x="390" y="202"/>
                    </a:lnTo>
                    <a:lnTo>
                      <a:pt x="416" y="168"/>
                    </a:lnTo>
                    <a:lnTo>
                      <a:pt x="416" y="164"/>
                    </a:lnTo>
                    <a:lnTo>
                      <a:pt x="416" y="162"/>
                    </a:lnTo>
                    <a:lnTo>
                      <a:pt x="412" y="152"/>
                    </a:lnTo>
                    <a:lnTo>
                      <a:pt x="398" y="156"/>
                    </a:lnTo>
                    <a:lnTo>
                      <a:pt x="396" y="156"/>
                    </a:lnTo>
                    <a:lnTo>
                      <a:pt x="396" y="158"/>
                    </a:lnTo>
                    <a:lnTo>
                      <a:pt x="360" y="160"/>
                    </a:lnTo>
                    <a:lnTo>
                      <a:pt x="348" y="164"/>
                    </a:lnTo>
                    <a:lnTo>
                      <a:pt x="342" y="168"/>
                    </a:lnTo>
                    <a:lnTo>
                      <a:pt x="340" y="172"/>
                    </a:lnTo>
                    <a:lnTo>
                      <a:pt x="334" y="178"/>
                    </a:lnTo>
                    <a:lnTo>
                      <a:pt x="330" y="178"/>
                    </a:lnTo>
                    <a:lnTo>
                      <a:pt x="324" y="178"/>
                    </a:lnTo>
                    <a:lnTo>
                      <a:pt x="324" y="176"/>
                    </a:lnTo>
                    <a:lnTo>
                      <a:pt x="312" y="168"/>
                    </a:lnTo>
                    <a:lnTo>
                      <a:pt x="312" y="148"/>
                    </a:lnTo>
                    <a:lnTo>
                      <a:pt x="304" y="142"/>
                    </a:lnTo>
                    <a:lnTo>
                      <a:pt x="300" y="134"/>
                    </a:lnTo>
                    <a:lnTo>
                      <a:pt x="296" y="116"/>
                    </a:lnTo>
                    <a:lnTo>
                      <a:pt x="288" y="108"/>
                    </a:lnTo>
                    <a:lnTo>
                      <a:pt x="280" y="100"/>
                    </a:lnTo>
                    <a:lnTo>
                      <a:pt x="276" y="98"/>
                    </a:lnTo>
                    <a:lnTo>
                      <a:pt x="290" y="80"/>
                    </a:lnTo>
                    <a:lnTo>
                      <a:pt x="292" y="68"/>
                    </a:lnTo>
                    <a:lnTo>
                      <a:pt x="276" y="48"/>
                    </a:lnTo>
                    <a:lnTo>
                      <a:pt x="268" y="32"/>
                    </a:lnTo>
                    <a:lnTo>
                      <a:pt x="268" y="24"/>
                    </a:lnTo>
                    <a:lnTo>
                      <a:pt x="256" y="16"/>
                    </a:lnTo>
                    <a:lnTo>
                      <a:pt x="256" y="14"/>
                    </a:lnTo>
                    <a:lnTo>
                      <a:pt x="246" y="2"/>
                    </a:lnTo>
                    <a:lnTo>
                      <a:pt x="232" y="0"/>
                    </a:lnTo>
                    <a:lnTo>
                      <a:pt x="216" y="4"/>
                    </a:lnTo>
                    <a:lnTo>
                      <a:pt x="212" y="8"/>
                    </a:lnTo>
                    <a:lnTo>
                      <a:pt x="210" y="30"/>
                    </a:lnTo>
                    <a:lnTo>
                      <a:pt x="210" y="56"/>
                    </a:lnTo>
                    <a:lnTo>
                      <a:pt x="208" y="56"/>
                    </a:lnTo>
                    <a:lnTo>
                      <a:pt x="192" y="62"/>
                    </a:lnTo>
                    <a:lnTo>
                      <a:pt x="178" y="64"/>
                    </a:lnTo>
                    <a:lnTo>
                      <a:pt x="168" y="70"/>
                    </a:lnTo>
                    <a:lnTo>
                      <a:pt x="154" y="74"/>
                    </a:lnTo>
                    <a:lnTo>
                      <a:pt x="152" y="76"/>
                    </a:lnTo>
                    <a:lnTo>
                      <a:pt x="124" y="68"/>
                    </a:lnTo>
                    <a:lnTo>
                      <a:pt x="114" y="80"/>
                    </a:lnTo>
                    <a:lnTo>
                      <a:pt x="108" y="86"/>
                    </a:lnTo>
                    <a:lnTo>
                      <a:pt x="98" y="88"/>
                    </a:lnTo>
                    <a:lnTo>
                      <a:pt x="82" y="102"/>
                    </a:lnTo>
                    <a:lnTo>
                      <a:pt x="72" y="116"/>
                    </a:lnTo>
                    <a:lnTo>
                      <a:pt x="72" y="118"/>
                    </a:lnTo>
                    <a:lnTo>
                      <a:pt x="66" y="128"/>
                    </a:lnTo>
                    <a:lnTo>
                      <a:pt x="60" y="132"/>
                    </a:lnTo>
                    <a:lnTo>
                      <a:pt x="50" y="144"/>
                    </a:lnTo>
                    <a:lnTo>
                      <a:pt x="50" y="146"/>
                    </a:lnTo>
                    <a:lnTo>
                      <a:pt x="44" y="150"/>
                    </a:lnTo>
                    <a:lnTo>
                      <a:pt x="32" y="152"/>
                    </a:lnTo>
                    <a:lnTo>
                      <a:pt x="12" y="152"/>
                    </a:lnTo>
                    <a:lnTo>
                      <a:pt x="8" y="158"/>
                    </a:lnTo>
                    <a:lnTo>
                      <a:pt x="0" y="172"/>
                    </a:lnTo>
                    <a:lnTo>
                      <a:pt x="4" y="184"/>
                    </a:lnTo>
                    <a:lnTo>
                      <a:pt x="2" y="216"/>
                    </a:lnTo>
                    <a:lnTo>
                      <a:pt x="8" y="224"/>
                    </a:lnTo>
                    <a:lnTo>
                      <a:pt x="8" y="226"/>
                    </a:lnTo>
                    <a:lnTo>
                      <a:pt x="10" y="232"/>
                    </a:lnTo>
                    <a:lnTo>
                      <a:pt x="22" y="232"/>
                    </a:lnTo>
                    <a:lnTo>
                      <a:pt x="40" y="236"/>
                    </a:lnTo>
                    <a:lnTo>
                      <a:pt x="66" y="238"/>
                    </a:lnTo>
                    <a:lnTo>
                      <a:pt x="76" y="236"/>
                    </a:lnTo>
                    <a:lnTo>
                      <a:pt x="78" y="236"/>
                    </a:lnTo>
                    <a:lnTo>
                      <a:pt x="80" y="236"/>
                    </a:lnTo>
                    <a:lnTo>
                      <a:pt x="100" y="244"/>
                    </a:lnTo>
                    <a:lnTo>
                      <a:pt x="102" y="244"/>
                    </a:lnTo>
                    <a:lnTo>
                      <a:pt x="112" y="254"/>
                    </a:lnTo>
                    <a:lnTo>
                      <a:pt x="136" y="262"/>
                    </a:lnTo>
                    <a:lnTo>
                      <a:pt x="138" y="262"/>
                    </a:lnTo>
                    <a:lnTo>
                      <a:pt x="154" y="272"/>
                    </a:lnTo>
                    <a:lnTo>
                      <a:pt x="192" y="308"/>
                    </a:lnTo>
                    <a:lnTo>
                      <a:pt x="210" y="316"/>
                    </a:lnTo>
                    <a:lnTo>
                      <a:pt x="218" y="312"/>
                    </a:lnTo>
                    <a:lnTo>
                      <a:pt x="224" y="300"/>
                    </a:lnTo>
                    <a:lnTo>
                      <a:pt x="220" y="278"/>
                    </a:lnTo>
                    <a:lnTo>
                      <a:pt x="222" y="274"/>
                    </a:lnTo>
                    <a:lnTo>
                      <a:pt x="224" y="270"/>
                    </a:lnTo>
                    <a:lnTo>
                      <a:pt x="236" y="264"/>
                    </a:lnTo>
                    <a:lnTo>
                      <a:pt x="236" y="262"/>
                    </a:lnTo>
                    <a:lnTo>
                      <a:pt x="286" y="292"/>
                    </a:lnTo>
                    <a:lnTo>
                      <a:pt x="292" y="290"/>
                    </a:lnTo>
                    <a:lnTo>
                      <a:pt x="302" y="284"/>
                    </a:lnTo>
                    <a:lnTo>
                      <a:pt x="304" y="284"/>
                    </a:lnTo>
                    <a:lnTo>
                      <a:pt x="310" y="284"/>
                    </a:lnTo>
                    <a:lnTo>
                      <a:pt x="320" y="276"/>
                    </a:lnTo>
                    <a:lnTo>
                      <a:pt x="322" y="276"/>
                    </a:lnTo>
                    <a:lnTo>
                      <a:pt x="324" y="276"/>
                    </a:lnTo>
                    <a:lnTo>
                      <a:pt x="352" y="296"/>
                    </a:lnTo>
                    <a:lnTo>
                      <a:pt x="354" y="298"/>
                    </a:lnTo>
                    <a:lnTo>
                      <a:pt x="372" y="312"/>
                    </a:lnTo>
                    <a:lnTo>
                      <a:pt x="380" y="320"/>
                    </a:lnTo>
                    <a:lnTo>
                      <a:pt x="388" y="330"/>
                    </a:lnTo>
                    <a:lnTo>
                      <a:pt x="398" y="340"/>
                    </a:lnTo>
                    <a:lnTo>
                      <a:pt x="404" y="338"/>
                    </a:lnTo>
                    <a:lnTo>
                      <a:pt x="412" y="324"/>
                    </a:lnTo>
                    <a:lnTo>
                      <a:pt x="430" y="336"/>
                    </a:lnTo>
                    <a:lnTo>
                      <a:pt x="432" y="336"/>
                    </a:lnTo>
                    <a:lnTo>
                      <a:pt x="444" y="352"/>
                    </a:lnTo>
                    <a:lnTo>
                      <a:pt x="480" y="380"/>
                    </a:lnTo>
                    <a:lnTo>
                      <a:pt x="492" y="392"/>
                    </a:lnTo>
                    <a:lnTo>
                      <a:pt x="522" y="382"/>
                    </a:lnTo>
                    <a:lnTo>
                      <a:pt x="524" y="406"/>
                    </a:lnTo>
                    <a:lnTo>
                      <a:pt x="538" y="420"/>
                    </a:lnTo>
                    <a:lnTo>
                      <a:pt x="548" y="436"/>
                    </a:lnTo>
                    <a:lnTo>
                      <a:pt x="548" y="438"/>
                    </a:lnTo>
                    <a:lnTo>
                      <a:pt x="548" y="440"/>
                    </a:lnTo>
                    <a:lnTo>
                      <a:pt x="560" y="494"/>
                    </a:lnTo>
                    <a:lnTo>
                      <a:pt x="572" y="516"/>
                    </a:lnTo>
                    <a:lnTo>
                      <a:pt x="556" y="558"/>
                    </a:lnTo>
                    <a:lnTo>
                      <a:pt x="556" y="560"/>
                    </a:lnTo>
                    <a:lnTo>
                      <a:pt x="544" y="564"/>
                    </a:lnTo>
                    <a:lnTo>
                      <a:pt x="544" y="576"/>
                    </a:lnTo>
                    <a:lnTo>
                      <a:pt x="542" y="576"/>
                    </a:lnTo>
                    <a:lnTo>
                      <a:pt x="528" y="598"/>
                    </a:lnTo>
                    <a:lnTo>
                      <a:pt x="508" y="600"/>
                    </a:lnTo>
                    <a:lnTo>
                      <a:pt x="488" y="616"/>
                    </a:lnTo>
                    <a:lnTo>
                      <a:pt x="494" y="620"/>
                    </a:lnTo>
                    <a:lnTo>
                      <a:pt x="500" y="622"/>
                    </a:lnTo>
                    <a:lnTo>
                      <a:pt x="504" y="626"/>
                    </a:lnTo>
                    <a:lnTo>
                      <a:pt x="508" y="630"/>
                    </a:lnTo>
                    <a:lnTo>
                      <a:pt x="508" y="634"/>
                    </a:lnTo>
                    <a:lnTo>
                      <a:pt x="504" y="642"/>
                    </a:lnTo>
                    <a:lnTo>
                      <a:pt x="504" y="644"/>
                    </a:lnTo>
                    <a:lnTo>
                      <a:pt x="492" y="656"/>
                    </a:lnTo>
                    <a:lnTo>
                      <a:pt x="490" y="656"/>
                    </a:lnTo>
                    <a:lnTo>
                      <a:pt x="490" y="658"/>
                    </a:lnTo>
                    <a:lnTo>
                      <a:pt x="488" y="658"/>
                    </a:lnTo>
                    <a:lnTo>
                      <a:pt x="450" y="652"/>
                    </a:lnTo>
                    <a:lnTo>
                      <a:pt x="448" y="666"/>
                    </a:lnTo>
                    <a:lnTo>
                      <a:pt x="452" y="696"/>
                    </a:lnTo>
                    <a:lnTo>
                      <a:pt x="484" y="708"/>
                    </a:lnTo>
                    <a:lnTo>
                      <a:pt x="484" y="710"/>
                    </a:lnTo>
                    <a:lnTo>
                      <a:pt x="496" y="706"/>
                    </a:lnTo>
                    <a:lnTo>
                      <a:pt x="498" y="706"/>
                    </a:lnTo>
                    <a:lnTo>
                      <a:pt x="500" y="704"/>
                    </a:lnTo>
                    <a:lnTo>
                      <a:pt x="500" y="706"/>
                    </a:lnTo>
                    <a:lnTo>
                      <a:pt x="510" y="712"/>
                    </a:lnTo>
                    <a:lnTo>
                      <a:pt x="524" y="712"/>
                    </a:lnTo>
                    <a:lnTo>
                      <a:pt x="528" y="710"/>
                    </a:lnTo>
                    <a:lnTo>
                      <a:pt x="524" y="696"/>
                    </a:lnTo>
                    <a:lnTo>
                      <a:pt x="520" y="680"/>
                    </a:lnTo>
                    <a:lnTo>
                      <a:pt x="520" y="678"/>
                    </a:lnTo>
                    <a:lnTo>
                      <a:pt x="520" y="676"/>
                    </a:lnTo>
                    <a:lnTo>
                      <a:pt x="526" y="670"/>
                    </a:lnTo>
                    <a:lnTo>
                      <a:pt x="528" y="668"/>
                    </a:lnTo>
                    <a:lnTo>
                      <a:pt x="536" y="656"/>
                    </a:lnTo>
                    <a:lnTo>
                      <a:pt x="538" y="654"/>
                    </a:lnTo>
                    <a:lnTo>
                      <a:pt x="552" y="644"/>
                    </a:lnTo>
                    <a:lnTo>
                      <a:pt x="552" y="642"/>
                    </a:lnTo>
                    <a:lnTo>
                      <a:pt x="554" y="642"/>
                    </a:lnTo>
                    <a:lnTo>
                      <a:pt x="572" y="640"/>
                    </a:lnTo>
                    <a:lnTo>
                      <a:pt x="572" y="644"/>
                    </a:lnTo>
                    <a:lnTo>
                      <a:pt x="572" y="656"/>
                    </a:lnTo>
                    <a:lnTo>
                      <a:pt x="576" y="664"/>
                    </a:lnTo>
                    <a:lnTo>
                      <a:pt x="580" y="674"/>
                    </a:lnTo>
                    <a:lnTo>
                      <a:pt x="596" y="684"/>
                    </a:lnTo>
                    <a:lnTo>
                      <a:pt x="640" y="688"/>
                    </a:lnTo>
                    <a:lnTo>
                      <a:pt x="642" y="688"/>
                    </a:lnTo>
                    <a:lnTo>
                      <a:pt x="644" y="688"/>
                    </a:lnTo>
                    <a:lnTo>
                      <a:pt x="644" y="690"/>
                    </a:lnTo>
                    <a:lnTo>
                      <a:pt x="644" y="692"/>
                    </a:lnTo>
                    <a:lnTo>
                      <a:pt x="644" y="706"/>
                    </a:lnTo>
                    <a:lnTo>
                      <a:pt x="656" y="720"/>
                    </a:lnTo>
                    <a:lnTo>
                      <a:pt x="666" y="724"/>
                    </a:lnTo>
                    <a:lnTo>
                      <a:pt x="668" y="724"/>
                    </a:lnTo>
                    <a:lnTo>
                      <a:pt x="668" y="726"/>
                    </a:lnTo>
                    <a:lnTo>
                      <a:pt x="668" y="732"/>
                    </a:lnTo>
                    <a:lnTo>
                      <a:pt x="668" y="740"/>
                    </a:lnTo>
                    <a:lnTo>
                      <a:pt x="664" y="756"/>
                    </a:lnTo>
                    <a:lnTo>
                      <a:pt x="670" y="760"/>
                    </a:lnTo>
                    <a:lnTo>
                      <a:pt x="678" y="760"/>
                    </a:lnTo>
                    <a:lnTo>
                      <a:pt x="684" y="762"/>
                    </a:lnTo>
                    <a:lnTo>
                      <a:pt x="688" y="764"/>
                    </a:lnTo>
                    <a:lnTo>
                      <a:pt x="706" y="772"/>
                    </a:lnTo>
                    <a:lnTo>
                      <a:pt x="716" y="764"/>
                    </a:lnTo>
                    <a:lnTo>
                      <a:pt x="728" y="750"/>
                    </a:lnTo>
                    <a:lnTo>
                      <a:pt x="730" y="744"/>
                    </a:lnTo>
                    <a:lnTo>
                      <a:pt x="732" y="742"/>
                    </a:lnTo>
                    <a:lnTo>
                      <a:pt x="734" y="740"/>
                    </a:lnTo>
                    <a:lnTo>
                      <a:pt x="730" y="722"/>
                    </a:lnTo>
                    <a:lnTo>
                      <a:pt x="728" y="714"/>
                    </a:lnTo>
                    <a:lnTo>
                      <a:pt x="728" y="712"/>
                    </a:lnTo>
                    <a:lnTo>
                      <a:pt x="728" y="710"/>
                    </a:lnTo>
                    <a:lnTo>
                      <a:pt x="736" y="700"/>
                    </a:lnTo>
                    <a:lnTo>
                      <a:pt x="748" y="690"/>
                    </a:lnTo>
                    <a:lnTo>
                      <a:pt x="750" y="690"/>
                    </a:lnTo>
                    <a:lnTo>
                      <a:pt x="776" y="690"/>
                    </a:lnTo>
                    <a:lnTo>
                      <a:pt x="780" y="688"/>
                    </a:lnTo>
                    <a:lnTo>
                      <a:pt x="780" y="676"/>
                    </a:lnTo>
                    <a:lnTo>
                      <a:pt x="776" y="664"/>
                    </a:lnTo>
                    <a:lnTo>
                      <a:pt x="766" y="648"/>
                    </a:lnTo>
                    <a:lnTo>
                      <a:pt x="766" y="628"/>
                    </a:lnTo>
                    <a:lnTo>
                      <a:pt x="766" y="626"/>
                    </a:lnTo>
                    <a:lnTo>
                      <a:pt x="770" y="614"/>
                    </a:lnTo>
                    <a:lnTo>
                      <a:pt x="772" y="614"/>
                    </a:lnTo>
                    <a:lnTo>
                      <a:pt x="792" y="582"/>
                    </a:lnTo>
                    <a:lnTo>
                      <a:pt x="794" y="582"/>
                    </a:lnTo>
                    <a:lnTo>
                      <a:pt x="796" y="580"/>
                    </a:lnTo>
                    <a:lnTo>
                      <a:pt x="800" y="580"/>
                    </a:lnTo>
                    <a:lnTo>
                      <a:pt x="808" y="582"/>
                    </a:lnTo>
                    <a:lnTo>
                      <a:pt x="828" y="592"/>
                    </a:lnTo>
                    <a:lnTo>
                      <a:pt x="840" y="596"/>
                    </a:lnTo>
                    <a:lnTo>
                      <a:pt x="840" y="590"/>
                    </a:lnTo>
                    <a:lnTo>
                      <a:pt x="838" y="588"/>
                    </a:lnTo>
                    <a:lnTo>
                      <a:pt x="838" y="586"/>
                    </a:lnTo>
                    <a:lnTo>
                      <a:pt x="840" y="580"/>
                    </a:lnTo>
                    <a:lnTo>
                      <a:pt x="846" y="572"/>
                    </a:lnTo>
                    <a:lnTo>
                      <a:pt x="860" y="562"/>
                    </a:lnTo>
                    <a:lnTo>
                      <a:pt x="860" y="560"/>
                    </a:lnTo>
                    <a:lnTo>
                      <a:pt x="876" y="556"/>
                    </a:lnTo>
                    <a:lnTo>
                      <a:pt x="890" y="556"/>
                    </a:lnTo>
                    <a:lnTo>
                      <a:pt x="892" y="556"/>
                    </a:lnTo>
                    <a:lnTo>
                      <a:pt x="900" y="556"/>
                    </a:lnTo>
                    <a:lnTo>
                      <a:pt x="904" y="536"/>
                    </a:lnTo>
                    <a:lnTo>
                      <a:pt x="904" y="524"/>
                    </a:lnTo>
                    <a:lnTo>
                      <a:pt x="906" y="512"/>
                    </a:lnTo>
                    <a:lnTo>
                      <a:pt x="906" y="510"/>
                    </a:lnTo>
                    <a:lnTo>
                      <a:pt x="908" y="508"/>
                    </a:lnTo>
                    <a:lnTo>
                      <a:pt x="912" y="496"/>
                    </a:lnTo>
                    <a:lnTo>
                      <a:pt x="906" y="488"/>
                    </a:lnTo>
                    <a:lnTo>
                      <a:pt x="896" y="480"/>
                    </a:lnTo>
                    <a:lnTo>
                      <a:pt x="876" y="476"/>
                    </a:lnTo>
                    <a:lnTo>
                      <a:pt x="868" y="472"/>
                    </a:lnTo>
                    <a:lnTo>
                      <a:pt x="852" y="460"/>
                    </a:lnTo>
                    <a:lnTo>
                      <a:pt x="840" y="456"/>
                    </a:lnTo>
                    <a:lnTo>
                      <a:pt x="840" y="454"/>
                    </a:lnTo>
                    <a:lnTo>
                      <a:pt x="824" y="436"/>
                    </a:lnTo>
                    <a:lnTo>
                      <a:pt x="812" y="436"/>
                    </a:lnTo>
                    <a:lnTo>
                      <a:pt x="810" y="436"/>
                    </a:lnTo>
                    <a:lnTo>
                      <a:pt x="798" y="430"/>
                    </a:lnTo>
                    <a:lnTo>
                      <a:pt x="790" y="440"/>
                    </a:lnTo>
                    <a:lnTo>
                      <a:pt x="788" y="476"/>
                    </a:lnTo>
                    <a:lnTo>
                      <a:pt x="792" y="492"/>
                    </a:lnTo>
                    <a:lnTo>
                      <a:pt x="796" y="492"/>
                    </a:lnTo>
                    <a:lnTo>
                      <a:pt x="798" y="492"/>
                    </a:lnTo>
                    <a:lnTo>
                      <a:pt x="808" y="496"/>
                    </a:lnTo>
                    <a:lnTo>
                      <a:pt x="814" y="510"/>
                    </a:lnTo>
                    <a:lnTo>
                      <a:pt x="816" y="510"/>
                    </a:lnTo>
                    <a:lnTo>
                      <a:pt x="816" y="512"/>
                    </a:lnTo>
                    <a:lnTo>
                      <a:pt x="812" y="536"/>
                    </a:lnTo>
                    <a:lnTo>
                      <a:pt x="812" y="538"/>
                    </a:lnTo>
                    <a:lnTo>
                      <a:pt x="812" y="540"/>
                    </a:lnTo>
                    <a:lnTo>
                      <a:pt x="800" y="546"/>
                    </a:lnTo>
                    <a:lnTo>
                      <a:pt x="798" y="548"/>
                    </a:lnTo>
                    <a:lnTo>
                      <a:pt x="798" y="546"/>
                    </a:lnTo>
                    <a:lnTo>
                      <a:pt x="796" y="546"/>
                    </a:lnTo>
                    <a:lnTo>
                      <a:pt x="792" y="544"/>
                    </a:lnTo>
                    <a:lnTo>
                      <a:pt x="778" y="550"/>
                    </a:lnTo>
                    <a:lnTo>
                      <a:pt x="778" y="552"/>
                    </a:lnTo>
                    <a:lnTo>
                      <a:pt x="780" y="552"/>
                    </a:lnTo>
                    <a:lnTo>
                      <a:pt x="782" y="574"/>
                    </a:lnTo>
                    <a:lnTo>
                      <a:pt x="780" y="578"/>
                    </a:lnTo>
                    <a:lnTo>
                      <a:pt x="776" y="580"/>
                    </a:lnTo>
                    <a:lnTo>
                      <a:pt x="768" y="580"/>
                    </a:lnTo>
                    <a:lnTo>
                      <a:pt x="762" y="578"/>
                    </a:lnTo>
                    <a:lnTo>
                      <a:pt x="758" y="576"/>
                    </a:lnTo>
                    <a:lnTo>
                      <a:pt x="748" y="568"/>
                    </a:lnTo>
                    <a:lnTo>
                      <a:pt x="746" y="568"/>
                    </a:lnTo>
                    <a:lnTo>
                      <a:pt x="746" y="566"/>
                    </a:lnTo>
                    <a:lnTo>
                      <a:pt x="740" y="552"/>
                    </a:lnTo>
                    <a:lnTo>
                      <a:pt x="736" y="550"/>
                    </a:lnTo>
                    <a:lnTo>
                      <a:pt x="728" y="546"/>
                    </a:lnTo>
                    <a:lnTo>
                      <a:pt x="726" y="546"/>
                    </a:lnTo>
                    <a:lnTo>
                      <a:pt x="714" y="538"/>
                    </a:lnTo>
                    <a:lnTo>
                      <a:pt x="712" y="538"/>
                    </a:lnTo>
                    <a:lnTo>
                      <a:pt x="712" y="536"/>
                    </a:lnTo>
                    <a:lnTo>
                      <a:pt x="710" y="524"/>
                    </a:lnTo>
                    <a:lnTo>
                      <a:pt x="712" y="512"/>
                    </a:lnTo>
                    <a:lnTo>
                      <a:pt x="716" y="506"/>
                    </a:lnTo>
                    <a:lnTo>
                      <a:pt x="716" y="502"/>
                    </a:lnTo>
                    <a:lnTo>
                      <a:pt x="712" y="488"/>
                    </a:lnTo>
                    <a:lnTo>
                      <a:pt x="700" y="478"/>
                    </a:lnTo>
                    <a:lnTo>
                      <a:pt x="700" y="476"/>
                    </a:lnTo>
                    <a:lnTo>
                      <a:pt x="698" y="444"/>
                    </a:lnTo>
                    <a:lnTo>
                      <a:pt x="690" y="436"/>
                    </a:lnTo>
                    <a:lnTo>
                      <a:pt x="688" y="436"/>
                    </a:lnTo>
                    <a:lnTo>
                      <a:pt x="688" y="434"/>
                    </a:lnTo>
                    <a:lnTo>
                      <a:pt x="682" y="420"/>
                    </a:lnTo>
                    <a:lnTo>
                      <a:pt x="652" y="416"/>
                    </a:lnTo>
                    <a:lnTo>
                      <a:pt x="644" y="410"/>
                    </a:lnTo>
                    <a:lnTo>
                      <a:pt x="638" y="402"/>
                    </a:lnTo>
                    <a:lnTo>
                      <a:pt x="624" y="402"/>
                    </a:lnTo>
                    <a:lnTo>
                      <a:pt x="618" y="398"/>
                    </a:lnTo>
                    <a:lnTo>
                      <a:pt x="610" y="392"/>
                    </a:lnTo>
                    <a:lnTo>
                      <a:pt x="608" y="390"/>
                    </a:lnTo>
                    <a:lnTo>
                      <a:pt x="604" y="384"/>
                    </a:lnTo>
                    <a:lnTo>
                      <a:pt x="598" y="376"/>
                    </a:lnTo>
                    <a:lnTo>
                      <a:pt x="596" y="362"/>
                    </a:lnTo>
                    <a:lnTo>
                      <a:pt x="596" y="360"/>
                    </a:lnTo>
                    <a:lnTo>
                      <a:pt x="600" y="336"/>
                    </a:lnTo>
                    <a:lnTo>
                      <a:pt x="604" y="324"/>
                    </a:lnTo>
                    <a:lnTo>
                      <a:pt x="606" y="324"/>
                    </a:lnTo>
                    <a:lnTo>
                      <a:pt x="636" y="310"/>
                    </a:lnTo>
                    <a:lnTo>
                      <a:pt x="648" y="296"/>
                    </a:lnTo>
                    <a:lnTo>
                      <a:pt x="650" y="284"/>
                    </a:lnTo>
                    <a:lnTo>
                      <a:pt x="648" y="276"/>
                    </a:lnTo>
                    <a:lnTo>
                      <a:pt x="644" y="262"/>
                    </a:lnTo>
                    <a:lnTo>
                      <a:pt x="640" y="254"/>
                    </a:lnTo>
                    <a:lnTo>
                      <a:pt x="634" y="256"/>
                    </a:lnTo>
                    <a:lnTo>
                      <a:pt x="624" y="254"/>
                    </a:lnTo>
                    <a:lnTo>
                      <a:pt x="616" y="260"/>
                    </a:lnTo>
                    <a:lnTo>
                      <a:pt x="606" y="272"/>
                    </a:lnTo>
                    <a:lnTo>
                      <a:pt x="592" y="286"/>
                    </a:lnTo>
                    <a:lnTo>
                      <a:pt x="590" y="286"/>
                    </a:lnTo>
                    <a:lnTo>
                      <a:pt x="578" y="290"/>
                    </a:lnTo>
                    <a:lnTo>
                      <a:pt x="568" y="288"/>
                    </a:lnTo>
                    <a:lnTo>
                      <a:pt x="542" y="280"/>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1" name="Google Shape;171;p17"/>
              <p:cNvSpPr/>
              <p:nvPr/>
            </p:nvSpPr>
            <p:spPr>
              <a:xfrm>
                <a:off x="4778375" y="3019425"/>
                <a:ext cx="336550" cy="555625"/>
              </a:xfrm>
              <a:custGeom>
                <a:avLst/>
                <a:gdLst/>
                <a:ahLst/>
                <a:cxnLst/>
                <a:rect l="l" t="t" r="r" b="b"/>
                <a:pathLst>
                  <a:path w="184" h="304" extrusionOk="0">
                    <a:moveTo>
                      <a:pt x="108" y="18"/>
                    </a:moveTo>
                    <a:lnTo>
                      <a:pt x="92" y="58"/>
                    </a:lnTo>
                    <a:lnTo>
                      <a:pt x="92" y="84"/>
                    </a:lnTo>
                    <a:lnTo>
                      <a:pt x="92" y="86"/>
                    </a:lnTo>
                    <a:lnTo>
                      <a:pt x="84" y="100"/>
                    </a:lnTo>
                    <a:lnTo>
                      <a:pt x="84" y="108"/>
                    </a:lnTo>
                    <a:lnTo>
                      <a:pt x="84" y="112"/>
                    </a:lnTo>
                    <a:lnTo>
                      <a:pt x="82" y="116"/>
                    </a:lnTo>
                    <a:lnTo>
                      <a:pt x="80" y="120"/>
                    </a:lnTo>
                    <a:lnTo>
                      <a:pt x="76" y="122"/>
                    </a:lnTo>
                    <a:lnTo>
                      <a:pt x="76" y="124"/>
                    </a:lnTo>
                    <a:lnTo>
                      <a:pt x="74" y="124"/>
                    </a:lnTo>
                    <a:lnTo>
                      <a:pt x="74" y="122"/>
                    </a:lnTo>
                    <a:lnTo>
                      <a:pt x="54" y="120"/>
                    </a:lnTo>
                    <a:lnTo>
                      <a:pt x="44" y="130"/>
                    </a:lnTo>
                    <a:lnTo>
                      <a:pt x="12" y="134"/>
                    </a:lnTo>
                    <a:lnTo>
                      <a:pt x="0" y="134"/>
                    </a:lnTo>
                    <a:lnTo>
                      <a:pt x="8" y="140"/>
                    </a:lnTo>
                    <a:lnTo>
                      <a:pt x="36" y="144"/>
                    </a:lnTo>
                    <a:lnTo>
                      <a:pt x="38" y="144"/>
                    </a:lnTo>
                    <a:lnTo>
                      <a:pt x="40" y="144"/>
                    </a:lnTo>
                    <a:lnTo>
                      <a:pt x="48" y="162"/>
                    </a:lnTo>
                    <a:lnTo>
                      <a:pt x="56" y="168"/>
                    </a:lnTo>
                    <a:lnTo>
                      <a:pt x="60" y="174"/>
                    </a:lnTo>
                    <a:lnTo>
                      <a:pt x="60" y="184"/>
                    </a:lnTo>
                    <a:lnTo>
                      <a:pt x="60" y="206"/>
                    </a:lnTo>
                    <a:lnTo>
                      <a:pt x="70" y="216"/>
                    </a:lnTo>
                    <a:lnTo>
                      <a:pt x="72" y="216"/>
                    </a:lnTo>
                    <a:lnTo>
                      <a:pt x="76" y="232"/>
                    </a:lnTo>
                    <a:lnTo>
                      <a:pt x="76" y="240"/>
                    </a:lnTo>
                    <a:lnTo>
                      <a:pt x="72" y="248"/>
                    </a:lnTo>
                    <a:lnTo>
                      <a:pt x="70" y="256"/>
                    </a:lnTo>
                    <a:lnTo>
                      <a:pt x="72" y="264"/>
                    </a:lnTo>
                    <a:lnTo>
                      <a:pt x="82" y="270"/>
                    </a:lnTo>
                    <a:lnTo>
                      <a:pt x="94" y="276"/>
                    </a:lnTo>
                    <a:lnTo>
                      <a:pt x="100" y="280"/>
                    </a:lnTo>
                    <a:lnTo>
                      <a:pt x="106" y="292"/>
                    </a:lnTo>
                    <a:lnTo>
                      <a:pt x="114" y="298"/>
                    </a:lnTo>
                    <a:lnTo>
                      <a:pt x="116" y="302"/>
                    </a:lnTo>
                    <a:lnTo>
                      <a:pt x="124" y="304"/>
                    </a:lnTo>
                    <a:lnTo>
                      <a:pt x="122" y="288"/>
                    </a:lnTo>
                    <a:lnTo>
                      <a:pt x="122" y="282"/>
                    </a:lnTo>
                    <a:lnTo>
                      <a:pt x="122" y="278"/>
                    </a:lnTo>
                    <a:lnTo>
                      <a:pt x="126" y="274"/>
                    </a:lnTo>
                    <a:lnTo>
                      <a:pt x="128" y="272"/>
                    </a:lnTo>
                    <a:lnTo>
                      <a:pt x="140" y="268"/>
                    </a:lnTo>
                    <a:lnTo>
                      <a:pt x="142" y="268"/>
                    </a:lnTo>
                    <a:lnTo>
                      <a:pt x="144" y="268"/>
                    </a:lnTo>
                    <a:lnTo>
                      <a:pt x="148" y="270"/>
                    </a:lnTo>
                    <a:lnTo>
                      <a:pt x="156" y="266"/>
                    </a:lnTo>
                    <a:lnTo>
                      <a:pt x="156" y="264"/>
                    </a:lnTo>
                    <a:lnTo>
                      <a:pt x="158" y="244"/>
                    </a:lnTo>
                    <a:lnTo>
                      <a:pt x="154" y="236"/>
                    </a:lnTo>
                    <a:lnTo>
                      <a:pt x="148" y="232"/>
                    </a:lnTo>
                    <a:lnTo>
                      <a:pt x="140" y="232"/>
                    </a:lnTo>
                    <a:lnTo>
                      <a:pt x="138" y="232"/>
                    </a:lnTo>
                    <a:lnTo>
                      <a:pt x="136" y="230"/>
                    </a:lnTo>
                    <a:lnTo>
                      <a:pt x="132" y="210"/>
                    </a:lnTo>
                    <a:lnTo>
                      <a:pt x="134" y="168"/>
                    </a:lnTo>
                    <a:lnTo>
                      <a:pt x="136" y="168"/>
                    </a:lnTo>
                    <a:lnTo>
                      <a:pt x="148" y="150"/>
                    </a:lnTo>
                    <a:lnTo>
                      <a:pt x="164" y="160"/>
                    </a:lnTo>
                    <a:lnTo>
                      <a:pt x="176" y="160"/>
                    </a:lnTo>
                    <a:lnTo>
                      <a:pt x="184" y="108"/>
                    </a:lnTo>
                    <a:lnTo>
                      <a:pt x="180" y="100"/>
                    </a:lnTo>
                    <a:lnTo>
                      <a:pt x="174" y="96"/>
                    </a:lnTo>
                    <a:lnTo>
                      <a:pt x="168" y="96"/>
                    </a:lnTo>
                    <a:lnTo>
                      <a:pt x="166" y="96"/>
                    </a:lnTo>
                    <a:lnTo>
                      <a:pt x="154" y="98"/>
                    </a:lnTo>
                    <a:lnTo>
                      <a:pt x="152" y="96"/>
                    </a:lnTo>
                    <a:lnTo>
                      <a:pt x="144" y="84"/>
                    </a:lnTo>
                    <a:lnTo>
                      <a:pt x="142" y="84"/>
                    </a:lnTo>
                    <a:lnTo>
                      <a:pt x="142" y="64"/>
                    </a:lnTo>
                    <a:lnTo>
                      <a:pt x="146" y="52"/>
                    </a:lnTo>
                    <a:lnTo>
                      <a:pt x="148" y="48"/>
                    </a:lnTo>
                    <a:lnTo>
                      <a:pt x="150" y="42"/>
                    </a:lnTo>
                    <a:lnTo>
                      <a:pt x="152" y="36"/>
                    </a:lnTo>
                    <a:lnTo>
                      <a:pt x="156" y="32"/>
                    </a:lnTo>
                    <a:lnTo>
                      <a:pt x="156" y="20"/>
                    </a:lnTo>
                    <a:lnTo>
                      <a:pt x="144" y="8"/>
                    </a:lnTo>
                    <a:lnTo>
                      <a:pt x="128" y="0"/>
                    </a:lnTo>
                    <a:lnTo>
                      <a:pt x="108" y="18"/>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2" name="Google Shape;172;p17"/>
              <p:cNvSpPr/>
              <p:nvPr/>
            </p:nvSpPr>
            <p:spPr>
              <a:xfrm>
                <a:off x="1595438" y="1557338"/>
                <a:ext cx="2382837" cy="1801812"/>
              </a:xfrm>
              <a:custGeom>
                <a:avLst/>
                <a:gdLst/>
                <a:ahLst/>
                <a:cxnLst/>
                <a:rect l="l" t="t" r="r" b="b"/>
                <a:pathLst>
                  <a:path w="1304" h="986" extrusionOk="0">
                    <a:moveTo>
                      <a:pt x="1302" y="530"/>
                    </a:moveTo>
                    <a:lnTo>
                      <a:pt x="1304" y="530"/>
                    </a:lnTo>
                    <a:lnTo>
                      <a:pt x="1304" y="528"/>
                    </a:lnTo>
                    <a:lnTo>
                      <a:pt x="1278" y="456"/>
                    </a:lnTo>
                    <a:lnTo>
                      <a:pt x="1262" y="444"/>
                    </a:lnTo>
                    <a:lnTo>
                      <a:pt x="1262" y="442"/>
                    </a:lnTo>
                    <a:lnTo>
                      <a:pt x="1258" y="412"/>
                    </a:lnTo>
                    <a:lnTo>
                      <a:pt x="1226" y="408"/>
                    </a:lnTo>
                    <a:lnTo>
                      <a:pt x="1224" y="408"/>
                    </a:lnTo>
                    <a:lnTo>
                      <a:pt x="1222" y="408"/>
                    </a:lnTo>
                    <a:lnTo>
                      <a:pt x="1222" y="406"/>
                    </a:lnTo>
                    <a:lnTo>
                      <a:pt x="1222" y="404"/>
                    </a:lnTo>
                    <a:lnTo>
                      <a:pt x="1218" y="396"/>
                    </a:lnTo>
                    <a:lnTo>
                      <a:pt x="1212" y="386"/>
                    </a:lnTo>
                    <a:lnTo>
                      <a:pt x="1202" y="378"/>
                    </a:lnTo>
                    <a:lnTo>
                      <a:pt x="1192" y="368"/>
                    </a:lnTo>
                    <a:lnTo>
                      <a:pt x="1178" y="360"/>
                    </a:lnTo>
                    <a:lnTo>
                      <a:pt x="1166" y="354"/>
                    </a:lnTo>
                    <a:lnTo>
                      <a:pt x="1152" y="346"/>
                    </a:lnTo>
                    <a:lnTo>
                      <a:pt x="1140" y="340"/>
                    </a:lnTo>
                    <a:lnTo>
                      <a:pt x="1116" y="336"/>
                    </a:lnTo>
                    <a:lnTo>
                      <a:pt x="1084" y="334"/>
                    </a:lnTo>
                    <a:lnTo>
                      <a:pt x="1042" y="332"/>
                    </a:lnTo>
                    <a:lnTo>
                      <a:pt x="1040" y="332"/>
                    </a:lnTo>
                    <a:lnTo>
                      <a:pt x="1032" y="320"/>
                    </a:lnTo>
                    <a:lnTo>
                      <a:pt x="1028" y="310"/>
                    </a:lnTo>
                    <a:lnTo>
                      <a:pt x="1026" y="300"/>
                    </a:lnTo>
                    <a:lnTo>
                      <a:pt x="1028" y="288"/>
                    </a:lnTo>
                    <a:lnTo>
                      <a:pt x="1034" y="272"/>
                    </a:lnTo>
                    <a:lnTo>
                      <a:pt x="1044" y="246"/>
                    </a:lnTo>
                    <a:lnTo>
                      <a:pt x="1058" y="214"/>
                    </a:lnTo>
                    <a:lnTo>
                      <a:pt x="1048" y="180"/>
                    </a:lnTo>
                    <a:lnTo>
                      <a:pt x="1036" y="124"/>
                    </a:lnTo>
                    <a:lnTo>
                      <a:pt x="1032" y="118"/>
                    </a:lnTo>
                    <a:lnTo>
                      <a:pt x="1024" y="112"/>
                    </a:lnTo>
                    <a:lnTo>
                      <a:pt x="1012" y="106"/>
                    </a:lnTo>
                    <a:lnTo>
                      <a:pt x="996" y="100"/>
                    </a:lnTo>
                    <a:lnTo>
                      <a:pt x="990" y="98"/>
                    </a:lnTo>
                    <a:lnTo>
                      <a:pt x="982" y="94"/>
                    </a:lnTo>
                    <a:lnTo>
                      <a:pt x="976" y="90"/>
                    </a:lnTo>
                    <a:lnTo>
                      <a:pt x="970" y="86"/>
                    </a:lnTo>
                    <a:lnTo>
                      <a:pt x="966" y="80"/>
                    </a:lnTo>
                    <a:lnTo>
                      <a:pt x="964" y="74"/>
                    </a:lnTo>
                    <a:lnTo>
                      <a:pt x="960" y="68"/>
                    </a:lnTo>
                    <a:lnTo>
                      <a:pt x="954" y="60"/>
                    </a:lnTo>
                    <a:lnTo>
                      <a:pt x="948" y="54"/>
                    </a:lnTo>
                    <a:lnTo>
                      <a:pt x="940" y="50"/>
                    </a:lnTo>
                    <a:lnTo>
                      <a:pt x="938" y="50"/>
                    </a:lnTo>
                    <a:lnTo>
                      <a:pt x="938" y="48"/>
                    </a:lnTo>
                    <a:lnTo>
                      <a:pt x="928" y="0"/>
                    </a:lnTo>
                    <a:lnTo>
                      <a:pt x="890" y="4"/>
                    </a:lnTo>
                    <a:lnTo>
                      <a:pt x="886" y="14"/>
                    </a:lnTo>
                    <a:lnTo>
                      <a:pt x="882" y="24"/>
                    </a:lnTo>
                    <a:lnTo>
                      <a:pt x="878" y="32"/>
                    </a:lnTo>
                    <a:lnTo>
                      <a:pt x="876" y="36"/>
                    </a:lnTo>
                    <a:lnTo>
                      <a:pt x="870" y="38"/>
                    </a:lnTo>
                    <a:lnTo>
                      <a:pt x="846" y="46"/>
                    </a:lnTo>
                    <a:lnTo>
                      <a:pt x="828" y="56"/>
                    </a:lnTo>
                    <a:lnTo>
                      <a:pt x="822" y="60"/>
                    </a:lnTo>
                    <a:lnTo>
                      <a:pt x="816" y="66"/>
                    </a:lnTo>
                    <a:lnTo>
                      <a:pt x="814" y="74"/>
                    </a:lnTo>
                    <a:lnTo>
                      <a:pt x="810" y="92"/>
                    </a:lnTo>
                    <a:lnTo>
                      <a:pt x="806" y="110"/>
                    </a:lnTo>
                    <a:lnTo>
                      <a:pt x="802" y="122"/>
                    </a:lnTo>
                    <a:lnTo>
                      <a:pt x="798" y="130"/>
                    </a:lnTo>
                    <a:lnTo>
                      <a:pt x="792" y="136"/>
                    </a:lnTo>
                    <a:lnTo>
                      <a:pt x="786" y="142"/>
                    </a:lnTo>
                    <a:lnTo>
                      <a:pt x="778" y="144"/>
                    </a:lnTo>
                    <a:lnTo>
                      <a:pt x="770" y="146"/>
                    </a:lnTo>
                    <a:lnTo>
                      <a:pt x="760" y="146"/>
                    </a:lnTo>
                    <a:lnTo>
                      <a:pt x="750" y="144"/>
                    </a:lnTo>
                    <a:lnTo>
                      <a:pt x="738" y="140"/>
                    </a:lnTo>
                    <a:lnTo>
                      <a:pt x="724" y="134"/>
                    </a:lnTo>
                    <a:lnTo>
                      <a:pt x="708" y="126"/>
                    </a:lnTo>
                    <a:lnTo>
                      <a:pt x="674" y="104"/>
                    </a:lnTo>
                    <a:lnTo>
                      <a:pt x="608" y="188"/>
                    </a:lnTo>
                    <a:lnTo>
                      <a:pt x="616" y="224"/>
                    </a:lnTo>
                    <a:lnTo>
                      <a:pt x="618" y="224"/>
                    </a:lnTo>
                    <a:lnTo>
                      <a:pt x="616" y="226"/>
                    </a:lnTo>
                    <a:lnTo>
                      <a:pt x="610" y="232"/>
                    </a:lnTo>
                    <a:lnTo>
                      <a:pt x="602" y="236"/>
                    </a:lnTo>
                    <a:lnTo>
                      <a:pt x="598" y="236"/>
                    </a:lnTo>
                    <a:lnTo>
                      <a:pt x="594" y="234"/>
                    </a:lnTo>
                    <a:lnTo>
                      <a:pt x="582" y="230"/>
                    </a:lnTo>
                    <a:lnTo>
                      <a:pt x="576" y="226"/>
                    </a:lnTo>
                    <a:lnTo>
                      <a:pt x="564" y="224"/>
                    </a:lnTo>
                    <a:lnTo>
                      <a:pt x="548" y="220"/>
                    </a:lnTo>
                    <a:lnTo>
                      <a:pt x="528" y="220"/>
                    </a:lnTo>
                    <a:lnTo>
                      <a:pt x="514" y="218"/>
                    </a:lnTo>
                    <a:lnTo>
                      <a:pt x="494" y="216"/>
                    </a:lnTo>
                    <a:lnTo>
                      <a:pt x="474" y="220"/>
                    </a:lnTo>
                    <a:lnTo>
                      <a:pt x="482" y="234"/>
                    </a:lnTo>
                    <a:lnTo>
                      <a:pt x="492" y="248"/>
                    </a:lnTo>
                    <a:lnTo>
                      <a:pt x="494" y="252"/>
                    </a:lnTo>
                    <a:lnTo>
                      <a:pt x="494" y="256"/>
                    </a:lnTo>
                    <a:lnTo>
                      <a:pt x="484" y="308"/>
                    </a:lnTo>
                    <a:lnTo>
                      <a:pt x="488" y="336"/>
                    </a:lnTo>
                    <a:lnTo>
                      <a:pt x="490" y="336"/>
                    </a:lnTo>
                    <a:lnTo>
                      <a:pt x="488" y="336"/>
                    </a:lnTo>
                    <a:lnTo>
                      <a:pt x="472" y="388"/>
                    </a:lnTo>
                    <a:lnTo>
                      <a:pt x="470" y="394"/>
                    </a:lnTo>
                    <a:lnTo>
                      <a:pt x="468" y="396"/>
                    </a:lnTo>
                    <a:lnTo>
                      <a:pt x="466" y="396"/>
                    </a:lnTo>
                    <a:lnTo>
                      <a:pt x="466" y="394"/>
                    </a:lnTo>
                    <a:lnTo>
                      <a:pt x="464" y="390"/>
                    </a:lnTo>
                    <a:lnTo>
                      <a:pt x="460" y="384"/>
                    </a:lnTo>
                    <a:lnTo>
                      <a:pt x="460" y="382"/>
                    </a:lnTo>
                    <a:lnTo>
                      <a:pt x="458" y="382"/>
                    </a:lnTo>
                    <a:lnTo>
                      <a:pt x="454" y="384"/>
                    </a:lnTo>
                    <a:lnTo>
                      <a:pt x="452" y="392"/>
                    </a:lnTo>
                    <a:lnTo>
                      <a:pt x="450" y="404"/>
                    </a:lnTo>
                    <a:lnTo>
                      <a:pt x="444" y="414"/>
                    </a:lnTo>
                    <a:lnTo>
                      <a:pt x="436" y="422"/>
                    </a:lnTo>
                    <a:lnTo>
                      <a:pt x="426" y="432"/>
                    </a:lnTo>
                    <a:lnTo>
                      <a:pt x="412" y="444"/>
                    </a:lnTo>
                    <a:lnTo>
                      <a:pt x="406" y="448"/>
                    </a:lnTo>
                    <a:lnTo>
                      <a:pt x="404" y="448"/>
                    </a:lnTo>
                    <a:lnTo>
                      <a:pt x="352" y="448"/>
                    </a:lnTo>
                    <a:lnTo>
                      <a:pt x="332" y="468"/>
                    </a:lnTo>
                    <a:lnTo>
                      <a:pt x="330" y="468"/>
                    </a:lnTo>
                    <a:lnTo>
                      <a:pt x="274" y="460"/>
                    </a:lnTo>
                    <a:lnTo>
                      <a:pt x="268" y="466"/>
                    </a:lnTo>
                    <a:lnTo>
                      <a:pt x="260" y="470"/>
                    </a:lnTo>
                    <a:lnTo>
                      <a:pt x="254" y="470"/>
                    </a:lnTo>
                    <a:lnTo>
                      <a:pt x="248" y="470"/>
                    </a:lnTo>
                    <a:lnTo>
                      <a:pt x="240" y="470"/>
                    </a:lnTo>
                    <a:lnTo>
                      <a:pt x="232" y="470"/>
                    </a:lnTo>
                    <a:lnTo>
                      <a:pt x="206" y="478"/>
                    </a:lnTo>
                    <a:lnTo>
                      <a:pt x="184" y="504"/>
                    </a:lnTo>
                    <a:lnTo>
                      <a:pt x="184" y="506"/>
                    </a:lnTo>
                    <a:lnTo>
                      <a:pt x="148" y="508"/>
                    </a:lnTo>
                    <a:lnTo>
                      <a:pt x="148" y="478"/>
                    </a:lnTo>
                    <a:lnTo>
                      <a:pt x="126" y="478"/>
                    </a:lnTo>
                    <a:lnTo>
                      <a:pt x="122" y="490"/>
                    </a:lnTo>
                    <a:lnTo>
                      <a:pt x="106" y="494"/>
                    </a:lnTo>
                    <a:lnTo>
                      <a:pt x="104" y="494"/>
                    </a:lnTo>
                    <a:lnTo>
                      <a:pt x="102" y="494"/>
                    </a:lnTo>
                    <a:lnTo>
                      <a:pt x="86" y="486"/>
                    </a:lnTo>
                    <a:lnTo>
                      <a:pt x="66" y="480"/>
                    </a:lnTo>
                    <a:lnTo>
                      <a:pt x="60" y="482"/>
                    </a:lnTo>
                    <a:lnTo>
                      <a:pt x="54" y="484"/>
                    </a:lnTo>
                    <a:lnTo>
                      <a:pt x="38" y="496"/>
                    </a:lnTo>
                    <a:lnTo>
                      <a:pt x="20" y="512"/>
                    </a:lnTo>
                    <a:lnTo>
                      <a:pt x="14" y="520"/>
                    </a:lnTo>
                    <a:lnTo>
                      <a:pt x="10" y="528"/>
                    </a:lnTo>
                    <a:lnTo>
                      <a:pt x="12" y="530"/>
                    </a:lnTo>
                    <a:lnTo>
                      <a:pt x="14" y="536"/>
                    </a:lnTo>
                    <a:lnTo>
                      <a:pt x="16" y="546"/>
                    </a:lnTo>
                    <a:lnTo>
                      <a:pt x="16" y="554"/>
                    </a:lnTo>
                    <a:lnTo>
                      <a:pt x="14" y="562"/>
                    </a:lnTo>
                    <a:lnTo>
                      <a:pt x="10" y="568"/>
                    </a:lnTo>
                    <a:lnTo>
                      <a:pt x="6" y="570"/>
                    </a:lnTo>
                    <a:lnTo>
                      <a:pt x="4" y="574"/>
                    </a:lnTo>
                    <a:lnTo>
                      <a:pt x="0" y="590"/>
                    </a:lnTo>
                    <a:lnTo>
                      <a:pt x="14" y="598"/>
                    </a:lnTo>
                    <a:lnTo>
                      <a:pt x="30" y="580"/>
                    </a:lnTo>
                    <a:lnTo>
                      <a:pt x="54" y="604"/>
                    </a:lnTo>
                    <a:lnTo>
                      <a:pt x="54" y="606"/>
                    </a:lnTo>
                    <a:lnTo>
                      <a:pt x="58" y="650"/>
                    </a:lnTo>
                    <a:lnTo>
                      <a:pt x="58" y="652"/>
                    </a:lnTo>
                    <a:lnTo>
                      <a:pt x="44" y="712"/>
                    </a:lnTo>
                    <a:lnTo>
                      <a:pt x="42" y="712"/>
                    </a:lnTo>
                    <a:lnTo>
                      <a:pt x="18" y="712"/>
                    </a:lnTo>
                    <a:lnTo>
                      <a:pt x="12" y="714"/>
                    </a:lnTo>
                    <a:lnTo>
                      <a:pt x="6" y="716"/>
                    </a:lnTo>
                    <a:lnTo>
                      <a:pt x="8" y="720"/>
                    </a:lnTo>
                    <a:lnTo>
                      <a:pt x="12" y="724"/>
                    </a:lnTo>
                    <a:lnTo>
                      <a:pt x="28" y="736"/>
                    </a:lnTo>
                    <a:lnTo>
                      <a:pt x="40" y="734"/>
                    </a:lnTo>
                    <a:lnTo>
                      <a:pt x="42" y="734"/>
                    </a:lnTo>
                    <a:lnTo>
                      <a:pt x="70" y="760"/>
                    </a:lnTo>
                    <a:lnTo>
                      <a:pt x="72" y="764"/>
                    </a:lnTo>
                    <a:lnTo>
                      <a:pt x="76" y="768"/>
                    </a:lnTo>
                    <a:lnTo>
                      <a:pt x="76" y="778"/>
                    </a:lnTo>
                    <a:lnTo>
                      <a:pt x="74" y="792"/>
                    </a:lnTo>
                    <a:lnTo>
                      <a:pt x="66" y="806"/>
                    </a:lnTo>
                    <a:lnTo>
                      <a:pt x="70" y="832"/>
                    </a:lnTo>
                    <a:lnTo>
                      <a:pt x="80" y="834"/>
                    </a:lnTo>
                    <a:lnTo>
                      <a:pt x="120" y="834"/>
                    </a:lnTo>
                    <a:lnTo>
                      <a:pt x="100" y="852"/>
                    </a:lnTo>
                    <a:lnTo>
                      <a:pt x="112" y="860"/>
                    </a:lnTo>
                    <a:lnTo>
                      <a:pt x="128" y="868"/>
                    </a:lnTo>
                    <a:lnTo>
                      <a:pt x="170" y="886"/>
                    </a:lnTo>
                    <a:lnTo>
                      <a:pt x="172" y="888"/>
                    </a:lnTo>
                    <a:lnTo>
                      <a:pt x="174" y="888"/>
                    </a:lnTo>
                    <a:lnTo>
                      <a:pt x="178" y="952"/>
                    </a:lnTo>
                    <a:lnTo>
                      <a:pt x="180" y="962"/>
                    </a:lnTo>
                    <a:lnTo>
                      <a:pt x="186" y="970"/>
                    </a:lnTo>
                    <a:lnTo>
                      <a:pt x="194" y="976"/>
                    </a:lnTo>
                    <a:lnTo>
                      <a:pt x="206" y="982"/>
                    </a:lnTo>
                    <a:lnTo>
                      <a:pt x="210" y="980"/>
                    </a:lnTo>
                    <a:lnTo>
                      <a:pt x="212" y="980"/>
                    </a:lnTo>
                    <a:lnTo>
                      <a:pt x="256" y="986"/>
                    </a:lnTo>
                    <a:lnTo>
                      <a:pt x="260" y="986"/>
                    </a:lnTo>
                    <a:lnTo>
                      <a:pt x="260" y="984"/>
                    </a:lnTo>
                    <a:lnTo>
                      <a:pt x="268" y="968"/>
                    </a:lnTo>
                    <a:lnTo>
                      <a:pt x="268" y="966"/>
                    </a:lnTo>
                    <a:lnTo>
                      <a:pt x="268" y="960"/>
                    </a:lnTo>
                    <a:lnTo>
                      <a:pt x="270" y="956"/>
                    </a:lnTo>
                    <a:lnTo>
                      <a:pt x="274" y="952"/>
                    </a:lnTo>
                    <a:lnTo>
                      <a:pt x="278" y="948"/>
                    </a:lnTo>
                    <a:lnTo>
                      <a:pt x="286" y="940"/>
                    </a:lnTo>
                    <a:lnTo>
                      <a:pt x="290" y="932"/>
                    </a:lnTo>
                    <a:lnTo>
                      <a:pt x="294" y="928"/>
                    </a:lnTo>
                    <a:lnTo>
                      <a:pt x="298" y="926"/>
                    </a:lnTo>
                    <a:lnTo>
                      <a:pt x="306" y="926"/>
                    </a:lnTo>
                    <a:lnTo>
                      <a:pt x="314" y="928"/>
                    </a:lnTo>
                    <a:lnTo>
                      <a:pt x="316" y="928"/>
                    </a:lnTo>
                    <a:lnTo>
                      <a:pt x="330" y="936"/>
                    </a:lnTo>
                    <a:lnTo>
                      <a:pt x="382" y="946"/>
                    </a:lnTo>
                    <a:lnTo>
                      <a:pt x="412" y="944"/>
                    </a:lnTo>
                    <a:lnTo>
                      <a:pt x="434" y="934"/>
                    </a:lnTo>
                    <a:lnTo>
                      <a:pt x="440" y="928"/>
                    </a:lnTo>
                    <a:lnTo>
                      <a:pt x="444" y="924"/>
                    </a:lnTo>
                    <a:lnTo>
                      <a:pt x="452" y="924"/>
                    </a:lnTo>
                    <a:lnTo>
                      <a:pt x="460" y="930"/>
                    </a:lnTo>
                    <a:lnTo>
                      <a:pt x="464" y="932"/>
                    </a:lnTo>
                    <a:lnTo>
                      <a:pt x="468" y="938"/>
                    </a:lnTo>
                    <a:lnTo>
                      <a:pt x="472" y="948"/>
                    </a:lnTo>
                    <a:lnTo>
                      <a:pt x="488" y="960"/>
                    </a:lnTo>
                    <a:lnTo>
                      <a:pt x="500" y="960"/>
                    </a:lnTo>
                    <a:lnTo>
                      <a:pt x="502" y="960"/>
                    </a:lnTo>
                    <a:lnTo>
                      <a:pt x="504" y="960"/>
                    </a:lnTo>
                    <a:lnTo>
                      <a:pt x="520" y="968"/>
                    </a:lnTo>
                    <a:lnTo>
                      <a:pt x="552" y="964"/>
                    </a:lnTo>
                    <a:lnTo>
                      <a:pt x="570" y="960"/>
                    </a:lnTo>
                    <a:lnTo>
                      <a:pt x="614" y="964"/>
                    </a:lnTo>
                    <a:lnTo>
                      <a:pt x="634" y="958"/>
                    </a:lnTo>
                    <a:lnTo>
                      <a:pt x="658" y="948"/>
                    </a:lnTo>
                    <a:lnTo>
                      <a:pt x="666" y="944"/>
                    </a:lnTo>
                    <a:lnTo>
                      <a:pt x="676" y="940"/>
                    </a:lnTo>
                    <a:lnTo>
                      <a:pt x="720" y="940"/>
                    </a:lnTo>
                    <a:lnTo>
                      <a:pt x="736" y="934"/>
                    </a:lnTo>
                    <a:lnTo>
                      <a:pt x="746" y="930"/>
                    </a:lnTo>
                    <a:lnTo>
                      <a:pt x="754" y="928"/>
                    </a:lnTo>
                    <a:lnTo>
                      <a:pt x="778" y="928"/>
                    </a:lnTo>
                    <a:lnTo>
                      <a:pt x="790" y="936"/>
                    </a:lnTo>
                    <a:lnTo>
                      <a:pt x="826" y="944"/>
                    </a:lnTo>
                    <a:lnTo>
                      <a:pt x="830" y="944"/>
                    </a:lnTo>
                    <a:lnTo>
                      <a:pt x="832" y="948"/>
                    </a:lnTo>
                    <a:lnTo>
                      <a:pt x="842" y="956"/>
                    </a:lnTo>
                    <a:lnTo>
                      <a:pt x="858" y="964"/>
                    </a:lnTo>
                    <a:lnTo>
                      <a:pt x="858" y="966"/>
                    </a:lnTo>
                    <a:lnTo>
                      <a:pt x="892" y="968"/>
                    </a:lnTo>
                    <a:lnTo>
                      <a:pt x="908" y="976"/>
                    </a:lnTo>
                    <a:lnTo>
                      <a:pt x="928" y="980"/>
                    </a:lnTo>
                    <a:lnTo>
                      <a:pt x="946" y="982"/>
                    </a:lnTo>
                    <a:lnTo>
                      <a:pt x="950" y="972"/>
                    </a:lnTo>
                    <a:lnTo>
                      <a:pt x="942" y="956"/>
                    </a:lnTo>
                    <a:lnTo>
                      <a:pt x="940" y="940"/>
                    </a:lnTo>
                    <a:lnTo>
                      <a:pt x="938" y="940"/>
                    </a:lnTo>
                    <a:lnTo>
                      <a:pt x="942" y="936"/>
                    </a:lnTo>
                    <a:lnTo>
                      <a:pt x="952" y="922"/>
                    </a:lnTo>
                    <a:lnTo>
                      <a:pt x="952" y="920"/>
                    </a:lnTo>
                    <a:lnTo>
                      <a:pt x="954" y="920"/>
                    </a:lnTo>
                    <a:lnTo>
                      <a:pt x="964" y="912"/>
                    </a:lnTo>
                    <a:lnTo>
                      <a:pt x="962" y="908"/>
                    </a:lnTo>
                    <a:lnTo>
                      <a:pt x="958" y="892"/>
                    </a:lnTo>
                    <a:lnTo>
                      <a:pt x="956" y="888"/>
                    </a:lnTo>
                    <a:lnTo>
                      <a:pt x="950" y="884"/>
                    </a:lnTo>
                    <a:lnTo>
                      <a:pt x="938" y="872"/>
                    </a:lnTo>
                    <a:lnTo>
                      <a:pt x="922" y="858"/>
                    </a:lnTo>
                    <a:lnTo>
                      <a:pt x="922" y="856"/>
                    </a:lnTo>
                    <a:lnTo>
                      <a:pt x="920" y="856"/>
                    </a:lnTo>
                    <a:lnTo>
                      <a:pt x="922" y="856"/>
                    </a:lnTo>
                    <a:lnTo>
                      <a:pt x="922" y="854"/>
                    </a:lnTo>
                    <a:lnTo>
                      <a:pt x="924" y="838"/>
                    </a:lnTo>
                    <a:lnTo>
                      <a:pt x="924" y="828"/>
                    </a:lnTo>
                    <a:lnTo>
                      <a:pt x="916" y="808"/>
                    </a:lnTo>
                    <a:lnTo>
                      <a:pt x="934" y="804"/>
                    </a:lnTo>
                    <a:lnTo>
                      <a:pt x="944" y="796"/>
                    </a:lnTo>
                    <a:lnTo>
                      <a:pt x="966" y="796"/>
                    </a:lnTo>
                    <a:lnTo>
                      <a:pt x="988" y="792"/>
                    </a:lnTo>
                    <a:lnTo>
                      <a:pt x="990" y="792"/>
                    </a:lnTo>
                    <a:lnTo>
                      <a:pt x="1004" y="794"/>
                    </a:lnTo>
                    <a:lnTo>
                      <a:pt x="1022" y="788"/>
                    </a:lnTo>
                    <a:lnTo>
                      <a:pt x="1042" y="784"/>
                    </a:lnTo>
                    <a:lnTo>
                      <a:pt x="1054" y="780"/>
                    </a:lnTo>
                    <a:lnTo>
                      <a:pt x="1056" y="780"/>
                    </a:lnTo>
                    <a:lnTo>
                      <a:pt x="1090" y="772"/>
                    </a:lnTo>
                    <a:lnTo>
                      <a:pt x="1096" y="768"/>
                    </a:lnTo>
                    <a:lnTo>
                      <a:pt x="1094" y="760"/>
                    </a:lnTo>
                    <a:lnTo>
                      <a:pt x="1088" y="750"/>
                    </a:lnTo>
                    <a:lnTo>
                      <a:pt x="1088" y="748"/>
                    </a:lnTo>
                    <a:lnTo>
                      <a:pt x="1086" y="748"/>
                    </a:lnTo>
                    <a:lnTo>
                      <a:pt x="1088" y="736"/>
                    </a:lnTo>
                    <a:lnTo>
                      <a:pt x="1090" y="734"/>
                    </a:lnTo>
                    <a:lnTo>
                      <a:pt x="1090" y="718"/>
                    </a:lnTo>
                    <a:lnTo>
                      <a:pt x="1086" y="704"/>
                    </a:lnTo>
                    <a:lnTo>
                      <a:pt x="1086" y="702"/>
                    </a:lnTo>
                    <a:lnTo>
                      <a:pt x="1094" y="686"/>
                    </a:lnTo>
                    <a:lnTo>
                      <a:pt x="1100" y="678"/>
                    </a:lnTo>
                    <a:lnTo>
                      <a:pt x="1102" y="676"/>
                    </a:lnTo>
                    <a:lnTo>
                      <a:pt x="1106" y="676"/>
                    </a:lnTo>
                    <a:lnTo>
                      <a:pt x="1126" y="676"/>
                    </a:lnTo>
                    <a:lnTo>
                      <a:pt x="1132" y="676"/>
                    </a:lnTo>
                    <a:lnTo>
                      <a:pt x="1138" y="672"/>
                    </a:lnTo>
                    <a:lnTo>
                      <a:pt x="1170" y="630"/>
                    </a:lnTo>
                    <a:lnTo>
                      <a:pt x="1170" y="628"/>
                    </a:lnTo>
                    <a:lnTo>
                      <a:pt x="1186" y="614"/>
                    </a:lnTo>
                    <a:lnTo>
                      <a:pt x="1188" y="612"/>
                    </a:lnTo>
                    <a:lnTo>
                      <a:pt x="1196" y="610"/>
                    </a:lnTo>
                    <a:lnTo>
                      <a:pt x="1202" y="608"/>
                    </a:lnTo>
                    <a:lnTo>
                      <a:pt x="1206" y="604"/>
                    </a:lnTo>
                    <a:lnTo>
                      <a:pt x="1214" y="596"/>
                    </a:lnTo>
                    <a:lnTo>
                      <a:pt x="1218" y="592"/>
                    </a:lnTo>
                    <a:lnTo>
                      <a:pt x="1246" y="598"/>
                    </a:lnTo>
                    <a:lnTo>
                      <a:pt x="1270" y="588"/>
                    </a:lnTo>
                    <a:lnTo>
                      <a:pt x="1284" y="586"/>
                    </a:lnTo>
                    <a:lnTo>
                      <a:pt x="1296" y="580"/>
                    </a:lnTo>
                    <a:lnTo>
                      <a:pt x="1296" y="562"/>
                    </a:lnTo>
                    <a:lnTo>
                      <a:pt x="1298" y="540"/>
                    </a:lnTo>
                    <a:lnTo>
                      <a:pt x="1298" y="538"/>
                    </a:lnTo>
                    <a:lnTo>
                      <a:pt x="1302" y="532"/>
                    </a:lnTo>
                    <a:lnTo>
                      <a:pt x="1302" y="530"/>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3" name="Google Shape;173;p17"/>
              <p:cNvSpPr/>
              <p:nvPr/>
            </p:nvSpPr>
            <p:spPr>
              <a:xfrm>
                <a:off x="3141663" y="2971800"/>
                <a:ext cx="1482725" cy="1063625"/>
              </a:xfrm>
              <a:custGeom>
                <a:avLst/>
                <a:gdLst/>
                <a:ahLst/>
                <a:cxnLst/>
                <a:rect l="l" t="t" r="r" b="b"/>
                <a:pathLst>
                  <a:path w="812" h="582" extrusionOk="0">
                    <a:moveTo>
                      <a:pt x="484" y="30"/>
                    </a:moveTo>
                    <a:lnTo>
                      <a:pt x="476" y="36"/>
                    </a:lnTo>
                    <a:lnTo>
                      <a:pt x="480" y="56"/>
                    </a:lnTo>
                    <a:lnTo>
                      <a:pt x="480" y="58"/>
                    </a:lnTo>
                    <a:lnTo>
                      <a:pt x="482" y="58"/>
                    </a:lnTo>
                    <a:lnTo>
                      <a:pt x="480" y="58"/>
                    </a:lnTo>
                    <a:lnTo>
                      <a:pt x="472" y="78"/>
                    </a:lnTo>
                    <a:lnTo>
                      <a:pt x="460" y="82"/>
                    </a:lnTo>
                    <a:lnTo>
                      <a:pt x="458" y="84"/>
                    </a:lnTo>
                    <a:lnTo>
                      <a:pt x="456" y="84"/>
                    </a:lnTo>
                    <a:lnTo>
                      <a:pt x="436" y="74"/>
                    </a:lnTo>
                    <a:lnTo>
                      <a:pt x="396" y="38"/>
                    </a:lnTo>
                    <a:lnTo>
                      <a:pt x="380" y="28"/>
                    </a:lnTo>
                    <a:lnTo>
                      <a:pt x="356" y="20"/>
                    </a:lnTo>
                    <a:lnTo>
                      <a:pt x="356" y="18"/>
                    </a:lnTo>
                    <a:lnTo>
                      <a:pt x="344" y="10"/>
                    </a:lnTo>
                    <a:lnTo>
                      <a:pt x="324" y="4"/>
                    </a:lnTo>
                    <a:lnTo>
                      <a:pt x="314" y="6"/>
                    </a:lnTo>
                    <a:lnTo>
                      <a:pt x="312" y="6"/>
                    </a:lnTo>
                    <a:lnTo>
                      <a:pt x="288" y="4"/>
                    </a:lnTo>
                    <a:lnTo>
                      <a:pt x="286" y="4"/>
                    </a:lnTo>
                    <a:lnTo>
                      <a:pt x="268" y="0"/>
                    </a:lnTo>
                    <a:lnTo>
                      <a:pt x="256" y="0"/>
                    </a:lnTo>
                    <a:lnTo>
                      <a:pt x="248" y="6"/>
                    </a:lnTo>
                    <a:lnTo>
                      <a:pt x="240" y="8"/>
                    </a:lnTo>
                    <a:lnTo>
                      <a:pt x="228" y="10"/>
                    </a:lnTo>
                    <a:lnTo>
                      <a:pt x="212" y="14"/>
                    </a:lnTo>
                    <a:lnTo>
                      <a:pt x="198" y="18"/>
                    </a:lnTo>
                    <a:lnTo>
                      <a:pt x="196" y="20"/>
                    </a:lnTo>
                    <a:lnTo>
                      <a:pt x="180" y="22"/>
                    </a:lnTo>
                    <a:lnTo>
                      <a:pt x="160" y="28"/>
                    </a:lnTo>
                    <a:lnTo>
                      <a:pt x="158" y="28"/>
                    </a:lnTo>
                    <a:lnTo>
                      <a:pt x="144" y="26"/>
                    </a:lnTo>
                    <a:lnTo>
                      <a:pt x="120" y="30"/>
                    </a:lnTo>
                    <a:lnTo>
                      <a:pt x="100" y="30"/>
                    </a:lnTo>
                    <a:lnTo>
                      <a:pt x="92" y="38"/>
                    </a:lnTo>
                    <a:lnTo>
                      <a:pt x="82" y="40"/>
                    </a:lnTo>
                    <a:lnTo>
                      <a:pt x="86" y="50"/>
                    </a:lnTo>
                    <a:lnTo>
                      <a:pt x="86" y="66"/>
                    </a:lnTo>
                    <a:lnTo>
                      <a:pt x="84" y="78"/>
                    </a:lnTo>
                    <a:lnTo>
                      <a:pt x="98" y="90"/>
                    </a:lnTo>
                    <a:lnTo>
                      <a:pt x="110" y="102"/>
                    </a:lnTo>
                    <a:lnTo>
                      <a:pt x="118" y="110"/>
                    </a:lnTo>
                    <a:lnTo>
                      <a:pt x="120" y="114"/>
                    </a:lnTo>
                    <a:lnTo>
                      <a:pt x="120" y="118"/>
                    </a:lnTo>
                    <a:lnTo>
                      <a:pt x="124" y="130"/>
                    </a:lnTo>
                    <a:lnTo>
                      <a:pt x="130" y="142"/>
                    </a:lnTo>
                    <a:lnTo>
                      <a:pt x="128" y="142"/>
                    </a:lnTo>
                    <a:lnTo>
                      <a:pt x="112" y="154"/>
                    </a:lnTo>
                    <a:lnTo>
                      <a:pt x="102" y="166"/>
                    </a:lnTo>
                    <a:lnTo>
                      <a:pt x="104" y="178"/>
                    </a:lnTo>
                    <a:lnTo>
                      <a:pt x="112" y="196"/>
                    </a:lnTo>
                    <a:lnTo>
                      <a:pt x="112" y="198"/>
                    </a:lnTo>
                    <a:lnTo>
                      <a:pt x="112" y="204"/>
                    </a:lnTo>
                    <a:lnTo>
                      <a:pt x="108" y="210"/>
                    </a:lnTo>
                    <a:lnTo>
                      <a:pt x="106" y="214"/>
                    </a:lnTo>
                    <a:lnTo>
                      <a:pt x="102" y="216"/>
                    </a:lnTo>
                    <a:lnTo>
                      <a:pt x="96" y="216"/>
                    </a:lnTo>
                    <a:lnTo>
                      <a:pt x="80" y="214"/>
                    </a:lnTo>
                    <a:lnTo>
                      <a:pt x="60" y="210"/>
                    </a:lnTo>
                    <a:lnTo>
                      <a:pt x="58" y="210"/>
                    </a:lnTo>
                    <a:lnTo>
                      <a:pt x="44" y="202"/>
                    </a:lnTo>
                    <a:lnTo>
                      <a:pt x="20" y="202"/>
                    </a:lnTo>
                    <a:lnTo>
                      <a:pt x="22" y="202"/>
                    </a:lnTo>
                    <a:lnTo>
                      <a:pt x="20" y="242"/>
                    </a:lnTo>
                    <a:lnTo>
                      <a:pt x="18" y="246"/>
                    </a:lnTo>
                    <a:lnTo>
                      <a:pt x="16" y="248"/>
                    </a:lnTo>
                    <a:lnTo>
                      <a:pt x="8" y="250"/>
                    </a:lnTo>
                    <a:lnTo>
                      <a:pt x="6" y="254"/>
                    </a:lnTo>
                    <a:lnTo>
                      <a:pt x="6" y="262"/>
                    </a:lnTo>
                    <a:lnTo>
                      <a:pt x="4" y="262"/>
                    </a:lnTo>
                    <a:lnTo>
                      <a:pt x="4" y="272"/>
                    </a:lnTo>
                    <a:lnTo>
                      <a:pt x="10" y="280"/>
                    </a:lnTo>
                    <a:lnTo>
                      <a:pt x="14" y="284"/>
                    </a:lnTo>
                    <a:lnTo>
                      <a:pt x="18" y="304"/>
                    </a:lnTo>
                    <a:lnTo>
                      <a:pt x="18" y="310"/>
                    </a:lnTo>
                    <a:lnTo>
                      <a:pt x="16" y="322"/>
                    </a:lnTo>
                    <a:lnTo>
                      <a:pt x="10" y="338"/>
                    </a:lnTo>
                    <a:lnTo>
                      <a:pt x="0" y="358"/>
                    </a:lnTo>
                    <a:lnTo>
                      <a:pt x="0" y="362"/>
                    </a:lnTo>
                    <a:lnTo>
                      <a:pt x="0" y="370"/>
                    </a:lnTo>
                    <a:lnTo>
                      <a:pt x="12" y="384"/>
                    </a:lnTo>
                    <a:lnTo>
                      <a:pt x="16" y="394"/>
                    </a:lnTo>
                    <a:lnTo>
                      <a:pt x="26" y="406"/>
                    </a:lnTo>
                    <a:lnTo>
                      <a:pt x="40" y="422"/>
                    </a:lnTo>
                    <a:lnTo>
                      <a:pt x="48" y="430"/>
                    </a:lnTo>
                    <a:lnTo>
                      <a:pt x="52" y="430"/>
                    </a:lnTo>
                    <a:lnTo>
                      <a:pt x="68" y="422"/>
                    </a:lnTo>
                    <a:lnTo>
                      <a:pt x="72" y="418"/>
                    </a:lnTo>
                    <a:lnTo>
                      <a:pt x="76" y="418"/>
                    </a:lnTo>
                    <a:lnTo>
                      <a:pt x="84" y="420"/>
                    </a:lnTo>
                    <a:lnTo>
                      <a:pt x="92" y="424"/>
                    </a:lnTo>
                    <a:lnTo>
                      <a:pt x="92" y="426"/>
                    </a:lnTo>
                    <a:lnTo>
                      <a:pt x="100" y="434"/>
                    </a:lnTo>
                    <a:lnTo>
                      <a:pt x="104" y="444"/>
                    </a:lnTo>
                    <a:lnTo>
                      <a:pt x="108" y="448"/>
                    </a:lnTo>
                    <a:lnTo>
                      <a:pt x="110" y="450"/>
                    </a:lnTo>
                    <a:lnTo>
                      <a:pt x="120" y="458"/>
                    </a:lnTo>
                    <a:lnTo>
                      <a:pt x="126" y="458"/>
                    </a:lnTo>
                    <a:lnTo>
                      <a:pt x="132" y="460"/>
                    </a:lnTo>
                    <a:lnTo>
                      <a:pt x="136" y="464"/>
                    </a:lnTo>
                    <a:lnTo>
                      <a:pt x="144" y="468"/>
                    </a:lnTo>
                    <a:lnTo>
                      <a:pt x="160" y="474"/>
                    </a:lnTo>
                    <a:lnTo>
                      <a:pt x="162" y="474"/>
                    </a:lnTo>
                    <a:lnTo>
                      <a:pt x="186" y="482"/>
                    </a:lnTo>
                    <a:lnTo>
                      <a:pt x="188" y="482"/>
                    </a:lnTo>
                    <a:lnTo>
                      <a:pt x="204" y="490"/>
                    </a:lnTo>
                    <a:lnTo>
                      <a:pt x="232" y="498"/>
                    </a:lnTo>
                    <a:lnTo>
                      <a:pt x="234" y="498"/>
                    </a:lnTo>
                    <a:lnTo>
                      <a:pt x="272" y="500"/>
                    </a:lnTo>
                    <a:lnTo>
                      <a:pt x="288" y="494"/>
                    </a:lnTo>
                    <a:lnTo>
                      <a:pt x="304" y="494"/>
                    </a:lnTo>
                    <a:lnTo>
                      <a:pt x="304" y="496"/>
                    </a:lnTo>
                    <a:lnTo>
                      <a:pt x="316" y="512"/>
                    </a:lnTo>
                    <a:lnTo>
                      <a:pt x="324" y="526"/>
                    </a:lnTo>
                    <a:lnTo>
                      <a:pt x="332" y="532"/>
                    </a:lnTo>
                    <a:lnTo>
                      <a:pt x="340" y="536"/>
                    </a:lnTo>
                    <a:lnTo>
                      <a:pt x="340" y="538"/>
                    </a:lnTo>
                    <a:lnTo>
                      <a:pt x="342" y="538"/>
                    </a:lnTo>
                    <a:lnTo>
                      <a:pt x="348" y="554"/>
                    </a:lnTo>
                    <a:lnTo>
                      <a:pt x="350" y="554"/>
                    </a:lnTo>
                    <a:lnTo>
                      <a:pt x="350" y="556"/>
                    </a:lnTo>
                    <a:lnTo>
                      <a:pt x="354" y="574"/>
                    </a:lnTo>
                    <a:lnTo>
                      <a:pt x="364" y="578"/>
                    </a:lnTo>
                    <a:lnTo>
                      <a:pt x="366" y="578"/>
                    </a:lnTo>
                    <a:lnTo>
                      <a:pt x="376" y="582"/>
                    </a:lnTo>
                    <a:lnTo>
                      <a:pt x="388" y="580"/>
                    </a:lnTo>
                    <a:lnTo>
                      <a:pt x="390" y="568"/>
                    </a:lnTo>
                    <a:lnTo>
                      <a:pt x="392" y="566"/>
                    </a:lnTo>
                    <a:lnTo>
                      <a:pt x="404" y="554"/>
                    </a:lnTo>
                    <a:lnTo>
                      <a:pt x="420" y="558"/>
                    </a:lnTo>
                    <a:lnTo>
                      <a:pt x="428" y="574"/>
                    </a:lnTo>
                    <a:lnTo>
                      <a:pt x="442" y="570"/>
                    </a:lnTo>
                    <a:lnTo>
                      <a:pt x="444" y="554"/>
                    </a:lnTo>
                    <a:lnTo>
                      <a:pt x="444" y="552"/>
                    </a:lnTo>
                    <a:lnTo>
                      <a:pt x="456" y="546"/>
                    </a:lnTo>
                    <a:lnTo>
                      <a:pt x="452" y="524"/>
                    </a:lnTo>
                    <a:lnTo>
                      <a:pt x="452" y="522"/>
                    </a:lnTo>
                    <a:lnTo>
                      <a:pt x="464" y="496"/>
                    </a:lnTo>
                    <a:lnTo>
                      <a:pt x="476" y="492"/>
                    </a:lnTo>
                    <a:lnTo>
                      <a:pt x="472" y="470"/>
                    </a:lnTo>
                    <a:lnTo>
                      <a:pt x="484" y="470"/>
                    </a:lnTo>
                    <a:lnTo>
                      <a:pt x="484" y="458"/>
                    </a:lnTo>
                    <a:lnTo>
                      <a:pt x="476" y="438"/>
                    </a:lnTo>
                    <a:lnTo>
                      <a:pt x="476" y="436"/>
                    </a:lnTo>
                    <a:lnTo>
                      <a:pt x="478" y="420"/>
                    </a:lnTo>
                    <a:lnTo>
                      <a:pt x="478" y="418"/>
                    </a:lnTo>
                    <a:lnTo>
                      <a:pt x="480" y="418"/>
                    </a:lnTo>
                    <a:lnTo>
                      <a:pt x="488" y="406"/>
                    </a:lnTo>
                    <a:lnTo>
                      <a:pt x="490" y="406"/>
                    </a:lnTo>
                    <a:lnTo>
                      <a:pt x="492" y="406"/>
                    </a:lnTo>
                    <a:lnTo>
                      <a:pt x="514" y="410"/>
                    </a:lnTo>
                    <a:lnTo>
                      <a:pt x="532" y="414"/>
                    </a:lnTo>
                    <a:lnTo>
                      <a:pt x="548" y="410"/>
                    </a:lnTo>
                    <a:lnTo>
                      <a:pt x="556" y="426"/>
                    </a:lnTo>
                    <a:lnTo>
                      <a:pt x="556" y="428"/>
                    </a:lnTo>
                    <a:lnTo>
                      <a:pt x="556" y="440"/>
                    </a:lnTo>
                    <a:lnTo>
                      <a:pt x="560" y="452"/>
                    </a:lnTo>
                    <a:lnTo>
                      <a:pt x="562" y="458"/>
                    </a:lnTo>
                    <a:lnTo>
                      <a:pt x="568" y="462"/>
                    </a:lnTo>
                    <a:lnTo>
                      <a:pt x="578" y="464"/>
                    </a:lnTo>
                    <a:lnTo>
                      <a:pt x="580" y="468"/>
                    </a:lnTo>
                    <a:lnTo>
                      <a:pt x="580" y="470"/>
                    </a:lnTo>
                    <a:lnTo>
                      <a:pt x="584" y="478"/>
                    </a:lnTo>
                    <a:lnTo>
                      <a:pt x="590" y="486"/>
                    </a:lnTo>
                    <a:lnTo>
                      <a:pt x="598" y="498"/>
                    </a:lnTo>
                    <a:lnTo>
                      <a:pt x="602" y="506"/>
                    </a:lnTo>
                    <a:lnTo>
                      <a:pt x="610" y="506"/>
                    </a:lnTo>
                    <a:lnTo>
                      <a:pt x="624" y="494"/>
                    </a:lnTo>
                    <a:lnTo>
                      <a:pt x="632" y="512"/>
                    </a:lnTo>
                    <a:lnTo>
                      <a:pt x="650" y="518"/>
                    </a:lnTo>
                    <a:lnTo>
                      <a:pt x="652" y="518"/>
                    </a:lnTo>
                    <a:lnTo>
                      <a:pt x="660" y="534"/>
                    </a:lnTo>
                    <a:lnTo>
                      <a:pt x="664" y="538"/>
                    </a:lnTo>
                    <a:lnTo>
                      <a:pt x="664" y="522"/>
                    </a:lnTo>
                    <a:lnTo>
                      <a:pt x="664" y="518"/>
                    </a:lnTo>
                    <a:lnTo>
                      <a:pt x="700" y="518"/>
                    </a:lnTo>
                    <a:lnTo>
                      <a:pt x="700" y="514"/>
                    </a:lnTo>
                    <a:lnTo>
                      <a:pt x="702" y="512"/>
                    </a:lnTo>
                    <a:lnTo>
                      <a:pt x="700" y="508"/>
                    </a:lnTo>
                    <a:lnTo>
                      <a:pt x="698" y="500"/>
                    </a:lnTo>
                    <a:lnTo>
                      <a:pt x="696" y="494"/>
                    </a:lnTo>
                    <a:lnTo>
                      <a:pt x="696" y="486"/>
                    </a:lnTo>
                    <a:lnTo>
                      <a:pt x="698" y="480"/>
                    </a:lnTo>
                    <a:lnTo>
                      <a:pt x="702" y="478"/>
                    </a:lnTo>
                    <a:lnTo>
                      <a:pt x="706" y="478"/>
                    </a:lnTo>
                    <a:lnTo>
                      <a:pt x="720" y="482"/>
                    </a:lnTo>
                    <a:lnTo>
                      <a:pt x="722" y="472"/>
                    </a:lnTo>
                    <a:lnTo>
                      <a:pt x="696" y="460"/>
                    </a:lnTo>
                    <a:lnTo>
                      <a:pt x="694" y="460"/>
                    </a:lnTo>
                    <a:lnTo>
                      <a:pt x="692" y="458"/>
                    </a:lnTo>
                    <a:lnTo>
                      <a:pt x="688" y="426"/>
                    </a:lnTo>
                    <a:lnTo>
                      <a:pt x="690" y="406"/>
                    </a:lnTo>
                    <a:lnTo>
                      <a:pt x="690" y="402"/>
                    </a:lnTo>
                    <a:lnTo>
                      <a:pt x="734" y="406"/>
                    </a:lnTo>
                    <a:lnTo>
                      <a:pt x="744" y="396"/>
                    </a:lnTo>
                    <a:lnTo>
                      <a:pt x="746" y="392"/>
                    </a:lnTo>
                    <a:lnTo>
                      <a:pt x="744" y="388"/>
                    </a:lnTo>
                    <a:lnTo>
                      <a:pt x="732" y="382"/>
                    </a:lnTo>
                    <a:lnTo>
                      <a:pt x="730" y="378"/>
                    </a:lnTo>
                    <a:lnTo>
                      <a:pt x="728" y="374"/>
                    </a:lnTo>
                    <a:lnTo>
                      <a:pt x="730" y="372"/>
                    </a:lnTo>
                    <a:lnTo>
                      <a:pt x="732" y="368"/>
                    </a:lnTo>
                    <a:lnTo>
                      <a:pt x="752" y="350"/>
                    </a:lnTo>
                    <a:lnTo>
                      <a:pt x="772" y="348"/>
                    </a:lnTo>
                    <a:lnTo>
                      <a:pt x="782" y="330"/>
                    </a:lnTo>
                    <a:lnTo>
                      <a:pt x="782" y="314"/>
                    </a:lnTo>
                    <a:lnTo>
                      <a:pt x="796" y="310"/>
                    </a:lnTo>
                    <a:lnTo>
                      <a:pt x="804" y="290"/>
                    </a:lnTo>
                    <a:lnTo>
                      <a:pt x="812" y="276"/>
                    </a:lnTo>
                    <a:lnTo>
                      <a:pt x="800" y="256"/>
                    </a:lnTo>
                    <a:lnTo>
                      <a:pt x="800" y="254"/>
                    </a:lnTo>
                    <a:lnTo>
                      <a:pt x="792" y="228"/>
                    </a:lnTo>
                    <a:lnTo>
                      <a:pt x="792" y="226"/>
                    </a:lnTo>
                    <a:lnTo>
                      <a:pt x="788" y="198"/>
                    </a:lnTo>
                    <a:lnTo>
                      <a:pt x="778" y="182"/>
                    </a:lnTo>
                    <a:lnTo>
                      <a:pt x="764" y="168"/>
                    </a:lnTo>
                    <a:lnTo>
                      <a:pt x="764" y="166"/>
                    </a:lnTo>
                    <a:lnTo>
                      <a:pt x="762" y="150"/>
                    </a:lnTo>
                    <a:lnTo>
                      <a:pt x="736" y="158"/>
                    </a:lnTo>
                    <a:lnTo>
                      <a:pt x="724" y="144"/>
                    </a:lnTo>
                    <a:lnTo>
                      <a:pt x="688" y="118"/>
                    </a:lnTo>
                    <a:lnTo>
                      <a:pt x="686" y="118"/>
                    </a:lnTo>
                    <a:lnTo>
                      <a:pt x="672" y="100"/>
                    </a:lnTo>
                    <a:lnTo>
                      <a:pt x="664" y="94"/>
                    </a:lnTo>
                    <a:lnTo>
                      <a:pt x="658" y="102"/>
                    </a:lnTo>
                    <a:lnTo>
                      <a:pt x="658" y="104"/>
                    </a:lnTo>
                    <a:lnTo>
                      <a:pt x="658" y="106"/>
                    </a:lnTo>
                    <a:lnTo>
                      <a:pt x="656" y="106"/>
                    </a:lnTo>
                    <a:lnTo>
                      <a:pt x="644" y="106"/>
                    </a:lnTo>
                    <a:lnTo>
                      <a:pt x="642" y="106"/>
                    </a:lnTo>
                    <a:lnTo>
                      <a:pt x="616" y="78"/>
                    </a:lnTo>
                    <a:lnTo>
                      <a:pt x="606" y="72"/>
                    </a:lnTo>
                    <a:lnTo>
                      <a:pt x="596" y="62"/>
                    </a:lnTo>
                    <a:lnTo>
                      <a:pt x="584" y="54"/>
                    </a:lnTo>
                    <a:lnTo>
                      <a:pt x="584" y="52"/>
                    </a:lnTo>
                    <a:lnTo>
                      <a:pt x="570" y="44"/>
                    </a:lnTo>
                    <a:lnTo>
                      <a:pt x="562" y="50"/>
                    </a:lnTo>
                    <a:lnTo>
                      <a:pt x="560" y="52"/>
                    </a:lnTo>
                    <a:lnTo>
                      <a:pt x="552" y="50"/>
                    </a:lnTo>
                    <a:lnTo>
                      <a:pt x="544" y="54"/>
                    </a:lnTo>
                    <a:lnTo>
                      <a:pt x="542" y="56"/>
                    </a:lnTo>
                    <a:lnTo>
                      <a:pt x="530" y="58"/>
                    </a:lnTo>
                    <a:lnTo>
                      <a:pt x="484" y="30"/>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4" name="Google Shape;174;p17"/>
              <p:cNvSpPr/>
              <p:nvPr/>
            </p:nvSpPr>
            <p:spPr>
              <a:xfrm>
                <a:off x="3992563" y="3717925"/>
                <a:ext cx="1282700" cy="1125538"/>
              </a:xfrm>
              <a:custGeom>
                <a:avLst/>
                <a:gdLst/>
                <a:ahLst/>
                <a:cxnLst/>
                <a:rect l="l" t="t" r="r" b="b"/>
                <a:pathLst>
                  <a:path w="702" h="616" extrusionOk="0">
                    <a:moveTo>
                      <a:pt x="66" y="14"/>
                    </a:moveTo>
                    <a:lnTo>
                      <a:pt x="46" y="10"/>
                    </a:lnTo>
                    <a:lnTo>
                      <a:pt x="28" y="6"/>
                    </a:lnTo>
                    <a:lnTo>
                      <a:pt x="22" y="14"/>
                    </a:lnTo>
                    <a:lnTo>
                      <a:pt x="20" y="28"/>
                    </a:lnTo>
                    <a:lnTo>
                      <a:pt x="26" y="50"/>
                    </a:lnTo>
                    <a:lnTo>
                      <a:pt x="26" y="66"/>
                    </a:lnTo>
                    <a:lnTo>
                      <a:pt x="26" y="70"/>
                    </a:lnTo>
                    <a:lnTo>
                      <a:pt x="18" y="70"/>
                    </a:lnTo>
                    <a:lnTo>
                      <a:pt x="22" y="90"/>
                    </a:lnTo>
                    <a:lnTo>
                      <a:pt x="6" y="94"/>
                    </a:lnTo>
                    <a:lnTo>
                      <a:pt x="0" y="106"/>
                    </a:lnTo>
                    <a:lnTo>
                      <a:pt x="8" y="114"/>
                    </a:lnTo>
                    <a:lnTo>
                      <a:pt x="10" y="114"/>
                    </a:lnTo>
                    <a:lnTo>
                      <a:pt x="38" y="136"/>
                    </a:lnTo>
                    <a:lnTo>
                      <a:pt x="38" y="138"/>
                    </a:lnTo>
                    <a:lnTo>
                      <a:pt x="42" y="158"/>
                    </a:lnTo>
                    <a:lnTo>
                      <a:pt x="56" y="178"/>
                    </a:lnTo>
                    <a:lnTo>
                      <a:pt x="62" y="184"/>
                    </a:lnTo>
                    <a:lnTo>
                      <a:pt x="70" y="194"/>
                    </a:lnTo>
                    <a:lnTo>
                      <a:pt x="72" y="194"/>
                    </a:lnTo>
                    <a:lnTo>
                      <a:pt x="70" y="196"/>
                    </a:lnTo>
                    <a:lnTo>
                      <a:pt x="70" y="214"/>
                    </a:lnTo>
                    <a:lnTo>
                      <a:pt x="74" y="226"/>
                    </a:lnTo>
                    <a:lnTo>
                      <a:pt x="74" y="244"/>
                    </a:lnTo>
                    <a:lnTo>
                      <a:pt x="82" y="258"/>
                    </a:lnTo>
                    <a:lnTo>
                      <a:pt x="84" y="266"/>
                    </a:lnTo>
                    <a:lnTo>
                      <a:pt x="86" y="274"/>
                    </a:lnTo>
                    <a:lnTo>
                      <a:pt x="90" y="286"/>
                    </a:lnTo>
                    <a:lnTo>
                      <a:pt x="92" y="302"/>
                    </a:lnTo>
                    <a:lnTo>
                      <a:pt x="90" y="314"/>
                    </a:lnTo>
                    <a:lnTo>
                      <a:pt x="88" y="320"/>
                    </a:lnTo>
                    <a:lnTo>
                      <a:pt x="90" y="326"/>
                    </a:lnTo>
                    <a:lnTo>
                      <a:pt x="94" y="336"/>
                    </a:lnTo>
                    <a:lnTo>
                      <a:pt x="98" y="346"/>
                    </a:lnTo>
                    <a:lnTo>
                      <a:pt x="100" y="346"/>
                    </a:lnTo>
                    <a:lnTo>
                      <a:pt x="100" y="348"/>
                    </a:lnTo>
                    <a:lnTo>
                      <a:pt x="100" y="350"/>
                    </a:lnTo>
                    <a:lnTo>
                      <a:pt x="86" y="378"/>
                    </a:lnTo>
                    <a:lnTo>
                      <a:pt x="90" y="386"/>
                    </a:lnTo>
                    <a:lnTo>
                      <a:pt x="90" y="392"/>
                    </a:lnTo>
                    <a:lnTo>
                      <a:pt x="86" y="418"/>
                    </a:lnTo>
                    <a:lnTo>
                      <a:pt x="86" y="428"/>
                    </a:lnTo>
                    <a:lnTo>
                      <a:pt x="88" y="432"/>
                    </a:lnTo>
                    <a:lnTo>
                      <a:pt x="90" y="434"/>
                    </a:lnTo>
                    <a:lnTo>
                      <a:pt x="94" y="436"/>
                    </a:lnTo>
                    <a:lnTo>
                      <a:pt x="102" y="442"/>
                    </a:lnTo>
                    <a:lnTo>
                      <a:pt x="104" y="448"/>
                    </a:lnTo>
                    <a:lnTo>
                      <a:pt x="102" y="462"/>
                    </a:lnTo>
                    <a:lnTo>
                      <a:pt x="106" y="462"/>
                    </a:lnTo>
                    <a:lnTo>
                      <a:pt x="108" y="464"/>
                    </a:lnTo>
                    <a:lnTo>
                      <a:pt x="110" y="462"/>
                    </a:lnTo>
                    <a:lnTo>
                      <a:pt x="114" y="458"/>
                    </a:lnTo>
                    <a:lnTo>
                      <a:pt x="116" y="452"/>
                    </a:lnTo>
                    <a:lnTo>
                      <a:pt x="118" y="450"/>
                    </a:lnTo>
                    <a:lnTo>
                      <a:pt x="118" y="448"/>
                    </a:lnTo>
                    <a:lnTo>
                      <a:pt x="122" y="444"/>
                    </a:lnTo>
                    <a:lnTo>
                      <a:pt x="126" y="440"/>
                    </a:lnTo>
                    <a:lnTo>
                      <a:pt x="126" y="434"/>
                    </a:lnTo>
                    <a:lnTo>
                      <a:pt x="124" y="426"/>
                    </a:lnTo>
                    <a:lnTo>
                      <a:pt x="122" y="422"/>
                    </a:lnTo>
                    <a:lnTo>
                      <a:pt x="126" y="420"/>
                    </a:lnTo>
                    <a:lnTo>
                      <a:pt x="136" y="418"/>
                    </a:lnTo>
                    <a:lnTo>
                      <a:pt x="142" y="418"/>
                    </a:lnTo>
                    <a:lnTo>
                      <a:pt x="146" y="420"/>
                    </a:lnTo>
                    <a:lnTo>
                      <a:pt x="150" y="424"/>
                    </a:lnTo>
                    <a:lnTo>
                      <a:pt x="156" y="440"/>
                    </a:lnTo>
                    <a:lnTo>
                      <a:pt x="156" y="442"/>
                    </a:lnTo>
                    <a:lnTo>
                      <a:pt x="158" y="468"/>
                    </a:lnTo>
                    <a:lnTo>
                      <a:pt x="170" y="474"/>
                    </a:lnTo>
                    <a:lnTo>
                      <a:pt x="178" y="478"/>
                    </a:lnTo>
                    <a:lnTo>
                      <a:pt x="184" y="472"/>
                    </a:lnTo>
                    <a:lnTo>
                      <a:pt x="190" y="466"/>
                    </a:lnTo>
                    <a:lnTo>
                      <a:pt x="194" y="466"/>
                    </a:lnTo>
                    <a:lnTo>
                      <a:pt x="200" y="470"/>
                    </a:lnTo>
                    <a:lnTo>
                      <a:pt x="204" y="478"/>
                    </a:lnTo>
                    <a:lnTo>
                      <a:pt x="206" y="498"/>
                    </a:lnTo>
                    <a:lnTo>
                      <a:pt x="208" y="502"/>
                    </a:lnTo>
                    <a:lnTo>
                      <a:pt x="230" y="548"/>
                    </a:lnTo>
                    <a:lnTo>
                      <a:pt x="238" y="556"/>
                    </a:lnTo>
                    <a:lnTo>
                      <a:pt x="238" y="558"/>
                    </a:lnTo>
                    <a:lnTo>
                      <a:pt x="242" y="578"/>
                    </a:lnTo>
                    <a:lnTo>
                      <a:pt x="244" y="596"/>
                    </a:lnTo>
                    <a:lnTo>
                      <a:pt x="246" y="598"/>
                    </a:lnTo>
                    <a:lnTo>
                      <a:pt x="254" y="588"/>
                    </a:lnTo>
                    <a:lnTo>
                      <a:pt x="256" y="586"/>
                    </a:lnTo>
                    <a:lnTo>
                      <a:pt x="258" y="586"/>
                    </a:lnTo>
                    <a:lnTo>
                      <a:pt x="262" y="588"/>
                    </a:lnTo>
                    <a:lnTo>
                      <a:pt x="262" y="592"/>
                    </a:lnTo>
                    <a:lnTo>
                      <a:pt x="262" y="598"/>
                    </a:lnTo>
                    <a:lnTo>
                      <a:pt x="262" y="612"/>
                    </a:lnTo>
                    <a:lnTo>
                      <a:pt x="262" y="616"/>
                    </a:lnTo>
                    <a:lnTo>
                      <a:pt x="268" y="616"/>
                    </a:lnTo>
                    <a:lnTo>
                      <a:pt x="270" y="614"/>
                    </a:lnTo>
                    <a:lnTo>
                      <a:pt x="278" y="602"/>
                    </a:lnTo>
                    <a:lnTo>
                      <a:pt x="288" y="594"/>
                    </a:lnTo>
                    <a:lnTo>
                      <a:pt x="296" y="588"/>
                    </a:lnTo>
                    <a:lnTo>
                      <a:pt x="306" y="586"/>
                    </a:lnTo>
                    <a:lnTo>
                      <a:pt x="322" y="590"/>
                    </a:lnTo>
                    <a:lnTo>
                      <a:pt x="328" y="588"/>
                    </a:lnTo>
                    <a:lnTo>
                      <a:pt x="336" y="576"/>
                    </a:lnTo>
                    <a:lnTo>
                      <a:pt x="334" y="558"/>
                    </a:lnTo>
                    <a:lnTo>
                      <a:pt x="330" y="546"/>
                    </a:lnTo>
                    <a:lnTo>
                      <a:pt x="328" y="540"/>
                    </a:lnTo>
                    <a:lnTo>
                      <a:pt x="328" y="536"/>
                    </a:lnTo>
                    <a:lnTo>
                      <a:pt x="330" y="522"/>
                    </a:lnTo>
                    <a:lnTo>
                      <a:pt x="330" y="520"/>
                    </a:lnTo>
                    <a:lnTo>
                      <a:pt x="332" y="518"/>
                    </a:lnTo>
                    <a:lnTo>
                      <a:pt x="346" y="510"/>
                    </a:lnTo>
                    <a:lnTo>
                      <a:pt x="348" y="510"/>
                    </a:lnTo>
                    <a:lnTo>
                      <a:pt x="358" y="502"/>
                    </a:lnTo>
                    <a:lnTo>
                      <a:pt x="372" y="484"/>
                    </a:lnTo>
                    <a:lnTo>
                      <a:pt x="374" y="470"/>
                    </a:lnTo>
                    <a:lnTo>
                      <a:pt x="358" y="436"/>
                    </a:lnTo>
                    <a:lnTo>
                      <a:pt x="390" y="450"/>
                    </a:lnTo>
                    <a:lnTo>
                      <a:pt x="390" y="438"/>
                    </a:lnTo>
                    <a:lnTo>
                      <a:pt x="390" y="436"/>
                    </a:lnTo>
                    <a:lnTo>
                      <a:pt x="402" y="426"/>
                    </a:lnTo>
                    <a:lnTo>
                      <a:pt x="426" y="420"/>
                    </a:lnTo>
                    <a:lnTo>
                      <a:pt x="428" y="420"/>
                    </a:lnTo>
                    <a:lnTo>
                      <a:pt x="442" y="450"/>
                    </a:lnTo>
                    <a:lnTo>
                      <a:pt x="440" y="462"/>
                    </a:lnTo>
                    <a:lnTo>
                      <a:pt x="442" y="472"/>
                    </a:lnTo>
                    <a:lnTo>
                      <a:pt x="444" y="478"/>
                    </a:lnTo>
                    <a:lnTo>
                      <a:pt x="448" y="480"/>
                    </a:lnTo>
                    <a:lnTo>
                      <a:pt x="454" y="478"/>
                    </a:lnTo>
                    <a:lnTo>
                      <a:pt x="458" y="474"/>
                    </a:lnTo>
                    <a:lnTo>
                      <a:pt x="458" y="472"/>
                    </a:lnTo>
                    <a:lnTo>
                      <a:pt x="460" y="472"/>
                    </a:lnTo>
                    <a:lnTo>
                      <a:pt x="478" y="466"/>
                    </a:lnTo>
                    <a:lnTo>
                      <a:pt x="480" y="466"/>
                    </a:lnTo>
                    <a:lnTo>
                      <a:pt x="492" y="468"/>
                    </a:lnTo>
                    <a:lnTo>
                      <a:pt x="496" y="470"/>
                    </a:lnTo>
                    <a:lnTo>
                      <a:pt x="498" y="472"/>
                    </a:lnTo>
                    <a:lnTo>
                      <a:pt x="498" y="494"/>
                    </a:lnTo>
                    <a:lnTo>
                      <a:pt x="502" y="496"/>
                    </a:lnTo>
                    <a:lnTo>
                      <a:pt x="510" y="498"/>
                    </a:lnTo>
                    <a:lnTo>
                      <a:pt x="522" y="498"/>
                    </a:lnTo>
                    <a:lnTo>
                      <a:pt x="542" y="492"/>
                    </a:lnTo>
                    <a:lnTo>
                      <a:pt x="554" y="482"/>
                    </a:lnTo>
                    <a:lnTo>
                      <a:pt x="556" y="472"/>
                    </a:lnTo>
                    <a:lnTo>
                      <a:pt x="550" y="466"/>
                    </a:lnTo>
                    <a:lnTo>
                      <a:pt x="530" y="458"/>
                    </a:lnTo>
                    <a:lnTo>
                      <a:pt x="528" y="458"/>
                    </a:lnTo>
                    <a:lnTo>
                      <a:pt x="504" y="434"/>
                    </a:lnTo>
                    <a:lnTo>
                      <a:pt x="506" y="432"/>
                    </a:lnTo>
                    <a:lnTo>
                      <a:pt x="518" y="422"/>
                    </a:lnTo>
                    <a:lnTo>
                      <a:pt x="518" y="420"/>
                    </a:lnTo>
                    <a:lnTo>
                      <a:pt x="530" y="416"/>
                    </a:lnTo>
                    <a:lnTo>
                      <a:pt x="534" y="416"/>
                    </a:lnTo>
                    <a:lnTo>
                      <a:pt x="550" y="418"/>
                    </a:lnTo>
                    <a:lnTo>
                      <a:pt x="550" y="420"/>
                    </a:lnTo>
                    <a:lnTo>
                      <a:pt x="550" y="414"/>
                    </a:lnTo>
                    <a:lnTo>
                      <a:pt x="544" y="402"/>
                    </a:lnTo>
                    <a:lnTo>
                      <a:pt x="532" y="396"/>
                    </a:lnTo>
                    <a:lnTo>
                      <a:pt x="518" y="374"/>
                    </a:lnTo>
                    <a:lnTo>
                      <a:pt x="516" y="372"/>
                    </a:lnTo>
                    <a:lnTo>
                      <a:pt x="510" y="346"/>
                    </a:lnTo>
                    <a:lnTo>
                      <a:pt x="510" y="326"/>
                    </a:lnTo>
                    <a:lnTo>
                      <a:pt x="522" y="314"/>
                    </a:lnTo>
                    <a:lnTo>
                      <a:pt x="542" y="314"/>
                    </a:lnTo>
                    <a:lnTo>
                      <a:pt x="586" y="318"/>
                    </a:lnTo>
                    <a:lnTo>
                      <a:pt x="606" y="288"/>
                    </a:lnTo>
                    <a:lnTo>
                      <a:pt x="606" y="286"/>
                    </a:lnTo>
                    <a:lnTo>
                      <a:pt x="608" y="286"/>
                    </a:lnTo>
                    <a:lnTo>
                      <a:pt x="626" y="278"/>
                    </a:lnTo>
                    <a:lnTo>
                      <a:pt x="634" y="260"/>
                    </a:lnTo>
                    <a:lnTo>
                      <a:pt x="634" y="258"/>
                    </a:lnTo>
                    <a:lnTo>
                      <a:pt x="654" y="242"/>
                    </a:lnTo>
                    <a:lnTo>
                      <a:pt x="664" y="224"/>
                    </a:lnTo>
                    <a:lnTo>
                      <a:pt x="666" y="224"/>
                    </a:lnTo>
                    <a:lnTo>
                      <a:pt x="666" y="222"/>
                    </a:lnTo>
                    <a:lnTo>
                      <a:pt x="674" y="214"/>
                    </a:lnTo>
                    <a:lnTo>
                      <a:pt x="682" y="198"/>
                    </a:lnTo>
                    <a:lnTo>
                      <a:pt x="686" y="174"/>
                    </a:lnTo>
                    <a:lnTo>
                      <a:pt x="686" y="172"/>
                    </a:lnTo>
                    <a:lnTo>
                      <a:pt x="686" y="170"/>
                    </a:lnTo>
                    <a:lnTo>
                      <a:pt x="700" y="162"/>
                    </a:lnTo>
                    <a:lnTo>
                      <a:pt x="702" y="158"/>
                    </a:lnTo>
                    <a:lnTo>
                      <a:pt x="684" y="156"/>
                    </a:lnTo>
                    <a:lnTo>
                      <a:pt x="652" y="158"/>
                    </a:lnTo>
                    <a:lnTo>
                      <a:pt x="650" y="156"/>
                    </a:lnTo>
                    <a:lnTo>
                      <a:pt x="638" y="146"/>
                    </a:lnTo>
                    <a:lnTo>
                      <a:pt x="630" y="136"/>
                    </a:lnTo>
                    <a:lnTo>
                      <a:pt x="630" y="138"/>
                    </a:lnTo>
                    <a:lnTo>
                      <a:pt x="628" y="138"/>
                    </a:lnTo>
                    <a:lnTo>
                      <a:pt x="624" y="142"/>
                    </a:lnTo>
                    <a:lnTo>
                      <a:pt x="618" y="142"/>
                    </a:lnTo>
                    <a:lnTo>
                      <a:pt x="614" y="144"/>
                    </a:lnTo>
                    <a:lnTo>
                      <a:pt x="612" y="146"/>
                    </a:lnTo>
                    <a:lnTo>
                      <a:pt x="608" y="146"/>
                    </a:lnTo>
                    <a:lnTo>
                      <a:pt x="606" y="144"/>
                    </a:lnTo>
                    <a:lnTo>
                      <a:pt x="604" y="138"/>
                    </a:lnTo>
                    <a:lnTo>
                      <a:pt x="602" y="132"/>
                    </a:lnTo>
                    <a:lnTo>
                      <a:pt x="598" y="126"/>
                    </a:lnTo>
                    <a:lnTo>
                      <a:pt x="596" y="126"/>
                    </a:lnTo>
                    <a:lnTo>
                      <a:pt x="592" y="114"/>
                    </a:lnTo>
                    <a:lnTo>
                      <a:pt x="588" y="114"/>
                    </a:lnTo>
                    <a:lnTo>
                      <a:pt x="576" y="122"/>
                    </a:lnTo>
                    <a:lnTo>
                      <a:pt x="576" y="124"/>
                    </a:lnTo>
                    <a:lnTo>
                      <a:pt x="574" y="124"/>
                    </a:lnTo>
                    <a:lnTo>
                      <a:pt x="546" y="130"/>
                    </a:lnTo>
                    <a:lnTo>
                      <a:pt x="544" y="128"/>
                    </a:lnTo>
                    <a:lnTo>
                      <a:pt x="526" y="116"/>
                    </a:lnTo>
                    <a:lnTo>
                      <a:pt x="524" y="114"/>
                    </a:lnTo>
                    <a:lnTo>
                      <a:pt x="518" y="104"/>
                    </a:lnTo>
                    <a:lnTo>
                      <a:pt x="506" y="118"/>
                    </a:lnTo>
                    <a:lnTo>
                      <a:pt x="498" y="126"/>
                    </a:lnTo>
                    <a:lnTo>
                      <a:pt x="492" y="130"/>
                    </a:lnTo>
                    <a:lnTo>
                      <a:pt x="488" y="132"/>
                    </a:lnTo>
                    <a:lnTo>
                      <a:pt x="484" y="130"/>
                    </a:lnTo>
                    <a:lnTo>
                      <a:pt x="466" y="120"/>
                    </a:lnTo>
                    <a:lnTo>
                      <a:pt x="452" y="118"/>
                    </a:lnTo>
                    <a:lnTo>
                      <a:pt x="450" y="120"/>
                    </a:lnTo>
                    <a:lnTo>
                      <a:pt x="438" y="110"/>
                    </a:lnTo>
                    <a:lnTo>
                      <a:pt x="436" y="110"/>
                    </a:lnTo>
                    <a:lnTo>
                      <a:pt x="442" y="88"/>
                    </a:lnTo>
                    <a:lnTo>
                      <a:pt x="442" y="80"/>
                    </a:lnTo>
                    <a:lnTo>
                      <a:pt x="434" y="78"/>
                    </a:lnTo>
                    <a:lnTo>
                      <a:pt x="416" y="58"/>
                    </a:lnTo>
                    <a:lnTo>
                      <a:pt x="418" y="46"/>
                    </a:lnTo>
                    <a:lnTo>
                      <a:pt x="376" y="42"/>
                    </a:lnTo>
                    <a:lnTo>
                      <a:pt x="360" y="32"/>
                    </a:lnTo>
                    <a:lnTo>
                      <a:pt x="354" y="28"/>
                    </a:lnTo>
                    <a:lnTo>
                      <a:pt x="350" y="18"/>
                    </a:lnTo>
                    <a:lnTo>
                      <a:pt x="348" y="12"/>
                    </a:lnTo>
                    <a:lnTo>
                      <a:pt x="344" y="0"/>
                    </a:lnTo>
                    <a:lnTo>
                      <a:pt x="338" y="0"/>
                    </a:lnTo>
                    <a:lnTo>
                      <a:pt x="326" y="10"/>
                    </a:lnTo>
                    <a:lnTo>
                      <a:pt x="310" y="30"/>
                    </a:lnTo>
                    <a:lnTo>
                      <a:pt x="314" y="42"/>
                    </a:lnTo>
                    <a:lnTo>
                      <a:pt x="318" y="60"/>
                    </a:lnTo>
                    <a:lnTo>
                      <a:pt x="318" y="62"/>
                    </a:lnTo>
                    <a:lnTo>
                      <a:pt x="320" y="62"/>
                    </a:lnTo>
                    <a:lnTo>
                      <a:pt x="318" y="62"/>
                    </a:lnTo>
                    <a:lnTo>
                      <a:pt x="318" y="66"/>
                    </a:lnTo>
                    <a:lnTo>
                      <a:pt x="314" y="68"/>
                    </a:lnTo>
                    <a:lnTo>
                      <a:pt x="306" y="70"/>
                    </a:lnTo>
                    <a:lnTo>
                      <a:pt x="290" y="70"/>
                    </a:lnTo>
                    <a:lnTo>
                      <a:pt x="280" y="66"/>
                    </a:lnTo>
                    <a:lnTo>
                      <a:pt x="268" y="70"/>
                    </a:lnTo>
                    <a:lnTo>
                      <a:pt x="266" y="70"/>
                    </a:lnTo>
                    <a:lnTo>
                      <a:pt x="264" y="70"/>
                    </a:lnTo>
                    <a:lnTo>
                      <a:pt x="262" y="82"/>
                    </a:lnTo>
                    <a:lnTo>
                      <a:pt x="262" y="86"/>
                    </a:lnTo>
                    <a:lnTo>
                      <a:pt x="258" y="86"/>
                    </a:lnTo>
                    <a:lnTo>
                      <a:pt x="238" y="78"/>
                    </a:lnTo>
                    <a:lnTo>
                      <a:pt x="240" y="88"/>
                    </a:lnTo>
                    <a:lnTo>
                      <a:pt x="242" y="96"/>
                    </a:lnTo>
                    <a:lnTo>
                      <a:pt x="246" y="104"/>
                    </a:lnTo>
                    <a:lnTo>
                      <a:pt x="244" y="110"/>
                    </a:lnTo>
                    <a:lnTo>
                      <a:pt x="242" y="116"/>
                    </a:lnTo>
                    <a:lnTo>
                      <a:pt x="234" y="118"/>
                    </a:lnTo>
                    <a:lnTo>
                      <a:pt x="222" y="118"/>
                    </a:lnTo>
                    <a:lnTo>
                      <a:pt x="208" y="118"/>
                    </a:lnTo>
                    <a:lnTo>
                      <a:pt x="206" y="142"/>
                    </a:lnTo>
                    <a:lnTo>
                      <a:pt x="190" y="134"/>
                    </a:lnTo>
                    <a:lnTo>
                      <a:pt x="188" y="134"/>
                    </a:lnTo>
                    <a:lnTo>
                      <a:pt x="178" y="118"/>
                    </a:lnTo>
                    <a:lnTo>
                      <a:pt x="160" y="110"/>
                    </a:lnTo>
                    <a:lnTo>
                      <a:pt x="154" y="100"/>
                    </a:lnTo>
                    <a:lnTo>
                      <a:pt x="148" y="106"/>
                    </a:lnTo>
                    <a:lnTo>
                      <a:pt x="146" y="106"/>
                    </a:lnTo>
                    <a:lnTo>
                      <a:pt x="134" y="108"/>
                    </a:lnTo>
                    <a:lnTo>
                      <a:pt x="132" y="108"/>
                    </a:lnTo>
                    <a:lnTo>
                      <a:pt x="126" y="94"/>
                    </a:lnTo>
                    <a:lnTo>
                      <a:pt x="118" y="86"/>
                    </a:lnTo>
                    <a:lnTo>
                      <a:pt x="118" y="84"/>
                    </a:lnTo>
                    <a:lnTo>
                      <a:pt x="110" y="74"/>
                    </a:lnTo>
                    <a:lnTo>
                      <a:pt x="106" y="66"/>
                    </a:lnTo>
                    <a:lnTo>
                      <a:pt x="106" y="64"/>
                    </a:lnTo>
                    <a:lnTo>
                      <a:pt x="102" y="62"/>
                    </a:lnTo>
                    <a:lnTo>
                      <a:pt x="98" y="62"/>
                    </a:lnTo>
                    <a:lnTo>
                      <a:pt x="90" y="56"/>
                    </a:lnTo>
                    <a:lnTo>
                      <a:pt x="86" y="46"/>
                    </a:lnTo>
                    <a:lnTo>
                      <a:pt x="82" y="34"/>
                    </a:lnTo>
                    <a:lnTo>
                      <a:pt x="82" y="22"/>
                    </a:lnTo>
                    <a:lnTo>
                      <a:pt x="78" y="12"/>
                    </a:lnTo>
                    <a:lnTo>
                      <a:pt x="68" y="14"/>
                    </a:lnTo>
                    <a:lnTo>
                      <a:pt x="66" y="14"/>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5" name="Google Shape;175;p17"/>
              <p:cNvSpPr/>
              <p:nvPr/>
            </p:nvSpPr>
            <p:spPr>
              <a:xfrm>
                <a:off x="1862138" y="3260725"/>
                <a:ext cx="2295525" cy="1397000"/>
              </a:xfrm>
              <a:custGeom>
                <a:avLst/>
                <a:gdLst/>
                <a:ahLst/>
                <a:cxnLst/>
                <a:rect l="l" t="t" r="r" b="b"/>
                <a:pathLst>
                  <a:path w="1256" h="764" extrusionOk="0">
                    <a:moveTo>
                      <a:pt x="152" y="4"/>
                    </a:moveTo>
                    <a:lnTo>
                      <a:pt x="152" y="4"/>
                    </a:lnTo>
                    <a:lnTo>
                      <a:pt x="146" y="14"/>
                    </a:lnTo>
                    <a:lnTo>
                      <a:pt x="138" y="22"/>
                    </a:lnTo>
                    <a:lnTo>
                      <a:pt x="132" y="26"/>
                    </a:lnTo>
                    <a:lnTo>
                      <a:pt x="132" y="32"/>
                    </a:lnTo>
                    <a:lnTo>
                      <a:pt x="132" y="36"/>
                    </a:lnTo>
                    <a:lnTo>
                      <a:pt x="130" y="44"/>
                    </a:lnTo>
                    <a:lnTo>
                      <a:pt x="122" y="56"/>
                    </a:lnTo>
                    <a:lnTo>
                      <a:pt x="122" y="60"/>
                    </a:lnTo>
                    <a:lnTo>
                      <a:pt x="118" y="62"/>
                    </a:lnTo>
                    <a:lnTo>
                      <a:pt x="112" y="64"/>
                    </a:lnTo>
                    <a:lnTo>
                      <a:pt x="66" y="58"/>
                    </a:lnTo>
                    <a:lnTo>
                      <a:pt x="62" y="68"/>
                    </a:lnTo>
                    <a:lnTo>
                      <a:pt x="62" y="70"/>
                    </a:lnTo>
                    <a:lnTo>
                      <a:pt x="48" y="92"/>
                    </a:lnTo>
                    <a:lnTo>
                      <a:pt x="42" y="100"/>
                    </a:lnTo>
                    <a:lnTo>
                      <a:pt x="40" y="108"/>
                    </a:lnTo>
                    <a:lnTo>
                      <a:pt x="42" y="112"/>
                    </a:lnTo>
                    <a:lnTo>
                      <a:pt x="44" y="122"/>
                    </a:lnTo>
                    <a:lnTo>
                      <a:pt x="56" y="150"/>
                    </a:lnTo>
                    <a:lnTo>
                      <a:pt x="62" y="168"/>
                    </a:lnTo>
                    <a:lnTo>
                      <a:pt x="64" y="174"/>
                    </a:lnTo>
                    <a:lnTo>
                      <a:pt x="64" y="180"/>
                    </a:lnTo>
                    <a:lnTo>
                      <a:pt x="60" y="188"/>
                    </a:lnTo>
                    <a:lnTo>
                      <a:pt x="56" y="196"/>
                    </a:lnTo>
                    <a:lnTo>
                      <a:pt x="42" y="210"/>
                    </a:lnTo>
                    <a:lnTo>
                      <a:pt x="18" y="210"/>
                    </a:lnTo>
                    <a:lnTo>
                      <a:pt x="12" y="184"/>
                    </a:lnTo>
                    <a:lnTo>
                      <a:pt x="6" y="216"/>
                    </a:lnTo>
                    <a:lnTo>
                      <a:pt x="16" y="232"/>
                    </a:lnTo>
                    <a:lnTo>
                      <a:pt x="16" y="236"/>
                    </a:lnTo>
                    <a:lnTo>
                      <a:pt x="16" y="238"/>
                    </a:lnTo>
                    <a:lnTo>
                      <a:pt x="10" y="246"/>
                    </a:lnTo>
                    <a:lnTo>
                      <a:pt x="2" y="262"/>
                    </a:lnTo>
                    <a:lnTo>
                      <a:pt x="0" y="272"/>
                    </a:lnTo>
                    <a:lnTo>
                      <a:pt x="0" y="280"/>
                    </a:lnTo>
                    <a:lnTo>
                      <a:pt x="4" y="290"/>
                    </a:lnTo>
                    <a:lnTo>
                      <a:pt x="10" y="300"/>
                    </a:lnTo>
                    <a:lnTo>
                      <a:pt x="28" y="300"/>
                    </a:lnTo>
                    <a:lnTo>
                      <a:pt x="34" y="302"/>
                    </a:lnTo>
                    <a:lnTo>
                      <a:pt x="42" y="308"/>
                    </a:lnTo>
                    <a:lnTo>
                      <a:pt x="58" y="330"/>
                    </a:lnTo>
                    <a:lnTo>
                      <a:pt x="60" y="332"/>
                    </a:lnTo>
                    <a:lnTo>
                      <a:pt x="62" y="338"/>
                    </a:lnTo>
                    <a:lnTo>
                      <a:pt x="66" y="344"/>
                    </a:lnTo>
                    <a:lnTo>
                      <a:pt x="108" y="384"/>
                    </a:lnTo>
                    <a:lnTo>
                      <a:pt x="128" y="408"/>
                    </a:lnTo>
                    <a:lnTo>
                      <a:pt x="138" y="408"/>
                    </a:lnTo>
                    <a:lnTo>
                      <a:pt x="150" y="386"/>
                    </a:lnTo>
                    <a:lnTo>
                      <a:pt x="152" y="384"/>
                    </a:lnTo>
                    <a:lnTo>
                      <a:pt x="182" y="392"/>
                    </a:lnTo>
                    <a:lnTo>
                      <a:pt x="182" y="394"/>
                    </a:lnTo>
                    <a:lnTo>
                      <a:pt x="186" y="414"/>
                    </a:lnTo>
                    <a:lnTo>
                      <a:pt x="222" y="454"/>
                    </a:lnTo>
                    <a:lnTo>
                      <a:pt x="234" y="460"/>
                    </a:lnTo>
                    <a:lnTo>
                      <a:pt x="240" y="464"/>
                    </a:lnTo>
                    <a:lnTo>
                      <a:pt x="268" y="504"/>
                    </a:lnTo>
                    <a:lnTo>
                      <a:pt x="288" y="500"/>
                    </a:lnTo>
                    <a:lnTo>
                      <a:pt x="290" y="500"/>
                    </a:lnTo>
                    <a:lnTo>
                      <a:pt x="292" y="500"/>
                    </a:lnTo>
                    <a:lnTo>
                      <a:pt x="292" y="502"/>
                    </a:lnTo>
                    <a:lnTo>
                      <a:pt x="294" y="504"/>
                    </a:lnTo>
                    <a:lnTo>
                      <a:pt x="312" y="542"/>
                    </a:lnTo>
                    <a:lnTo>
                      <a:pt x="334" y="556"/>
                    </a:lnTo>
                    <a:lnTo>
                      <a:pt x="352" y="560"/>
                    </a:lnTo>
                    <a:lnTo>
                      <a:pt x="362" y="584"/>
                    </a:lnTo>
                    <a:lnTo>
                      <a:pt x="376" y="584"/>
                    </a:lnTo>
                    <a:lnTo>
                      <a:pt x="376" y="586"/>
                    </a:lnTo>
                    <a:lnTo>
                      <a:pt x="404" y="602"/>
                    </a:lnTo>
                    <a:lnTo>
                      <a:pt x="406" y="604"/>
                    </a:lnTo>
                    <a:lnTo>
                      <a:pt x="426" y="628"/>
                    </a:lnTo>
                    <a:lnTo>
                      <a:pt x="456" y="624"/>
                    </a:lnTo>
                    <a:lnTo>
                      <a:pt x="458" y="624"/>
                    </a:lnTo>
                    <a:lnTo>
                      <a:pt x="470" y="628"/>
                    </a:lnTo>
                    <a:lnTo>
                      <a:pt x="490" y="644"/>
                    </a:lnTo>
                    <a:lnTo>
                      <a:pt x="524" y="648"/>
                    </a:lnTo>
                    <a:lnTo>
                      <a:pt x="544" y="644"/>
                    </a:lnTo>
                    <a:lnTo>
                      <a:pt x="564" y="642"/>
                    </a:lnTo>
                    <a:lnTo>
                      <a:pt x="580" y="642"/>
                    </a:lnTo>
                    <a:lnTo>
                      <a:pt x="590" y="644"/>
                    </a:lnTo>
                    <a:lnTo>
                      <a:pt x="596" y="648"/>
                    </a:lnTo>
                    <a:lnTo>
                      <a:pt x="598" y="654"/>
                    </a:lnTo>
                    <a:lnTo>
                      <a:pt x="598" y="658"/>
                    </a:lnTo>
                    <a:lnTo>
                      <a:pt x="594" y="664"/>
                    </a:lnTo>
                    <a:lnTo>
                      <a:pt x="588" y="670"/>
                    </a:lnTo>
                    <a:lnTo>
                      <a:pt x="580" y="678"/>
                    </a:lnTo>
                    <a:lnTo>
                      <a:pt x="580" y="682"/>
                    </a:lnTo>
                    <a:lnTo>
                      <a:pt x="582" y="686"/>
                    </a:lnTo>
                    <a:lnTo>
                      <a:pt x="586" y="692"/>
                    </a:lnTo>
                    <a:lnTo>
                      <a:pt x="592" y="698"/>
                    </a:lnTo>
                    <a:lnTo>
                      <a:pt x="592" y="700"/>
                    </a:lnTo>
                    <a:lnTo>
                      <a:pt x="598" y="704"/>
                    </a:lnTo>
                    <a:lnTo>
                      <a:pt x="600" y="702"/>
                    </a:lnTo>
                    <a:lnTo>
                      <a:pt x="616" y="676"/>
                    </a:lnTo>
                    <a:lnTo>
                      <a:pt x="628" y="658"/>
                    </a:lnTo>
                    <a:lnTo>
                      <a:pt x="638" y="646"/>
                    </a:lnTo>
                    <a:lnTo>
                      <a:pt x="648" y="640"/>
                    </a:lnTo>
                    <a:lnTo>
                      <a:pt x="654" y="638"/>
                    </a:lnTo>
                    <a:lnTo>
                      <a:pt x="660" y="638"/>
                    </a:lnTo>
                    <a:lnTo>
                      <a:pt x="676" y="644"/>
                    </a:lnTo>
                    <a:lnTo>
                      <a:pt x="698" y="654"/>
                    </a:lnTo>
                    <a:lnTo>
                      <a:pt x="724" y="670"/>
                    </a:lnTo>
                    <a:lnTo>
                      <a:pt x="772" y="678"/>
                    </a:lnTo>
                    <a:lnTo>
                      <a:pt x="772" y="680"/>
                    </a:lnTo>
                    <a:lnTo>
                      <a:pt x="772" y="682"/>
                    </a:lnTo>
                    <a:lnTo>
                      <a:pt x="768" y="704"/>
                    </a:lnTo>
                    <a:lnTo>
                      <a:pt x="792" y="708"/>
                    </a:lnTo>
                    <a:lnTo>
                      <a:pt x="792" y="738"/>
                    </a:lnTo>
                    <a:lnTo>
                      <a:pt x="802" y="754"/>
                    </a:lnTo>
                    <a:lnTo>
                      <a:pt x="808" y="762"/>
                    </a:lnTo>
                    <a:lnTo>
                      <a:pt x="816" y="764"/>
                    </a:lnTo>
                    <a:lnTo>
                      <a:pt x="830" y="764"/>
                    </a:lnTo>
                    <a:lnTo>
                      <a:pt x="880" y="762"/>
                    </a:lnTo>
                    <a:lnTo>
                      <a:pt x="904" y="748"/>
                    </a:lnTo>
                    <a:lnTo>
                      <a:pt x="928" y="716"/>
                    </a:lnTo>
                    <a:lnTo>
                      <a:pt x="956" y="714"/>
                    </a:lnTo>
                    <a:lnTo>
                      <a:pt x="970" y="710"/>
                    </a:lnTo>
                    <a:lnTo>
                      <a:pt x="1022" y="680"/>
                    </a:lnTo>
                    <a:lnTo>
                      <a:pt x="1024" y="680"/>
                    </a:lnTo>
                    <a:lnTo>
                      <a:pt x="1060" y="676"/>
                    </a:lnTo>
                    <a:lnTo>
                      <a:pt x="1070" y="678"/>
                    </a:lnTo>
                    <a:lnTo>
                      <a:pt x="1076" y="680"/>
                    </a:lnTo>
                    <a:lnTo>
                      <a:pt x="1112" y="708"/>
                    </a:lnTo>
                    <a:lnTo>
                      <a:pt x="1122" y="712"/>
                    </a:lnTo>
                    <a:lnTo>
                      <a:pt x="1124" y="714"/>
                    </a:lnTo>
                    <a:lnTo>
                      <a:pt x="1136" y="720"/>
                    </a:lnTo>
                    <a:lnTo>
                      <a:pt x="1138" y="720"/>
                    </a:lnTo>
                    <a:lnTo>
                      <a:pt x="1138" y="718"/>
                    </a:lnTo>
                    <a:lnTo>
                      <a:pt x="1138" y="716"/>
                    </a:lnTo>
                    <a:lnTo>
                      <a:pt x="1144" y="692"/>
                    </a:lnTo>
                    <a:lnTo>
                      <a:pt x="1142" y="682"/>
                    </a:lnTo>
                    <a:lnTo>
                      <a:pt x="1144" y="674"/>
                    </a:lnTo>
                    <a:lnTo>
                      <a:pt x="1148" y="668"/>
                    </a:lnTo>
                    <a:lnTo>
                      <a:pt x="1156" y="666"/>
                    </a:lnTo>
                    <a:lnTo>
                      <a:pt x="1164" y="666"/>
                    </a:lnTo>
                    <a:lnTo>
                      <a:pt x="1172" y="672"/>
                    </a:lnTo>
                    <a:lnTo>
                      <a:pt x="1182" y="682"/>
                    </a:lnTo>
                    <a:lnTo>
                      <a:pt x="1190" y="696"/>
                    </a:lnTo>
                    <a:lnTo>
                      <a:pt x="1192" y="696"/>
                    </a:lnTo>
                    <a:lnTo>
                      <a:pt x="1212" y="688"/>
                    </a:lnTo>
                    <a:lnTo>
                      <a:pt x="1214" y="686"/>
                    </a:lnTo>
                    <a:lnTo>
                      <a:pt x="1216" y="684"/>
                    </a:lnTo>
                    <a:lnTo>
                      <a:pt x="1218" y="680"/>
                    </a:lnTo>
                    <a:lnTo>
                      <a:pt x="1214" y="664"/>
                    </a:lnTo>
                    <a:lnTo>
                      <a:pt x="1214" y="660"/>
                    </a:lnTo>
                    <a:lnTo>
                      <a:pt x="1214" y="656"/>
                    </a:lnTo>
                    <a:lnTo>
                      <a:pt x="1216" y="652"/>
                    </a:lnTo>
                    <a:lnTo>
                      <a:pt x="1220" y="650"/>
                    </a:lnTo>
                    <a:lnTo>
                      <a:pt x="1228" y="644"/>
                    </a:lnTo>
                    <a:lnTo>
                      <a:pt x="1244" y="624"/>
                    </a:lnTo>
                    <a:lnTo>
                      <a:pt x="1256" y="598"/>
                    </a:lnTo>
                    <a:lnTo>
                      <a:pt x="1250" y="586"/>
                    </a:lnTo>
                    <a:lnTo>
                      <a:pt x="1246" y="576"/>
                    </a:lnTo>
                    <a:lnTo>
                      <a:pt x="1246" y="568"/>
                    </a:lnTo>
                    <a:lnTo>
                      <a:pt x="1246" y="562"/>
                    </a:lnTo>
                    <a:lnTo>
                      <a:pt x="1248" y="540"/>
                    </a:lnTo>
                    <a:lnTo>
                      <a:pt x="1244" y="528"/>
                    </a:lnTo>
                    <a:lnTo>
                      <a:pt x="1242" y="518"/>
                    </a:lnTo>
                    <a:lnTo>
                      <a:pt x="1240" y="510"/>
                    </a:lnTo>
                    <a:lnTo>
                      <a:pt x="1232" y="498"/>
                    </a:lnTo>
                    <a:lnTo>
                      <a:pt x="1232" y="496"/>
                    </a:lnTo>
                    <a:lnTo>
                      <a:pt x="1228" y="468"/>
                    </a:lnTo>
                    <a:lnTo>
                      <a:pt x="1228" y="458"/>
                    </a:lnTo>
                    <a:lnTo>
                      <a:pt x="1228" y="448"/>
                    </a:lnTo>
                    <a:lnTo>
                      <a:pt x="1220" y="440"/>
                    </a:lnTo>
                    <a:lnTo>
                      <a:pt x="1214" y="432"/>
                    </a:lnTo>
                    <a:lnTo>
                      <a:pt x="1202" y="416"/>
                    </a:lnTo>
                    <a:lnTo>
                      <a:pt x="1200" y="414"/>
                    </a:lnTo>
                    <a:lnTo>
                      <a:pt x="1200" y="412"/>
                    </a:lnTo>
                    <a:lnTo>
                      <a:pt x="1196" y="392"/>
                    </a:lnTo>
                    <a:lnTo>
                      <a:pt x="1184" y="382"/>
                    </a:lnTo>
                    <a:lnTo>
                      <a:pt x="1184" y="384"/>
                    </a:lnTo>
                    <a:lnTo>
                      <a:pt x="1162" y="364"/>
                    </a:lnTo>
                    <a:lnTo>
                      <a:pt x="1162" y="366"/>
                    </a:lnTo>
                    <a:lnTo>
                      <a:pt x="1164" y="392"/>
                    </a:lnTo>
                    <a:lnTo>
                      <a:pt x="1164" y="394"/>
                    </a:lnTo>
                    <a:lnTo>
                      <a:pt x="1152" y="400"/>
                    </a:lnTo>
                    <a:lnTo>
                      <a:pt x="1152" y="416"/>
                    </a:lnTo>
                    <a:lnTo>
                      <a:pt x="1152" y="418"/>
                    </a:lnTo>
                    <a:lnTo>
                      <a:pt x="1124" y="428"/>
                    </a:lnTo>
                    <a:lnTo>
                      <a:pt x="1114" y="406"/>
                    </a:lnTo>
                    <a:lnTo>
                      <a:pt x="1108" y="404"/>
                    </a:lnTo>
                    <a:lnTo>
                      <a:pt x="1100" y="414"/>
                    </a:lnTo>
                    <a:lnTo>
                      <a:pt x="1094" y="430"/>
                    </a:lnTo>
                    <a:lnTo>
                      <a:pt x="1074" y="436"/>
                    </a:lnTo>
                    <a:lnTo>
                      <a:pt x="1062" y="428"/>
                    </a:lnTo>
                    <a:lnTo>
                      <a:pt x="1046" y="422"/>
                    </a:lnTo>
                    <a:lnTo>
                      <a:pt x="1042" y="400"/>
                    </a:lnTo>
                    <a:lnTo>
                      <a:pt x="1036" y="386"/>
                    </a:lnTo>
                    <a:lnTo>
                      <a:pt x="1026" y="382"/>
                    </a:lnTo>
                    <a:lnTo>
                      <a:pt x="1024" y="380"/>
                    </a:lnTo>
                    <a:lnTo>
                      <a:pt x="1018" y="372"/>
                    </a:lnTo>
                    <a:lnTo>
                      <a:pt x="1010" y="360"/>
                    </a:lnTo>
                    <a:lnTo>
                      <a:pt x="1000" y="344"/>
                    </a:lnTo>
                    <a:lnTo>
                      <a:pt x="990" y="344"/>
                    </a:lnTo>
                    <a:lnTo>
                      <a:pt x="974" y="350"/>
                    </a:lnTo>
                    <a:lnTo>
                      <a:pt x="972" y="352"/>
                    </a:lnTo>
                    <a:lnTo>
                      <a:pt x="932" y="348"/>
                    </a:lnTo>
                    <a:lnTo>
                      <a:pt x="900" y="342"/>
                    </a:lnTo>
                    <a:lnTo>
                      <a:pt x="884" y="332"/>
                    </a:lnTo>
                    <a:lnTo>
                      <a:pt x="860" y="324"/>
                    </a:lnTo>
                    <a:lnTo>
                      <a:pt x="838" y="318"/>
                    </a:lnTo>
                    <a:lnTo>
                      <a:pt x="832" y="314"/>
                    </a:lnTo>
                    <a:lnTo>
                      <a:pt x="828" y="312"/>
                    </a:lnTo>
                    <a:lnTo>
                      <a:pt x="824" y="308"/>
                    </a:lnTo>
                    <a:lnTo>
                      <a:pt x="820" y="308"/>
                    </a:lnTo>
                    <a:lnTo>
                      <a:pt x="804" y="300"/>
                    </a:lnTo>
                    <a:lnTo>
                      <a:pt x="804" y="298"/>
                    </a:lnTo>
                    <a:lnTo>
                      <a:pt x="796" y="290"/>
                    </a:lnTo>
                    <a:lnTo>
                      <a:pt x="794" y="282"/>
                    </a:lnTo>
                    <a:lnTo>
                      <a:pt x="788" y="272"/>
                    </a:lnTo>
                    <a:lnTo>
                      <a:pt x="776" y="268"/>
                    </a:lnTo>
                    <a:lnTo>
                      <a:pt x="772" y="270"/>
                    </a:lnTo>
                    <a:lnTo>
                      <a:pt x="768" y="274"/>
                    </a:lnTo>
                    <a:lnTo>
                      <a:pt x="766" y="276"/>
                    </a:lnTo>
                    <a:lnTo>
                      <a:pt x="760" y="280"/>
                    </a:lnTo>
                    <a:lnTo>
                      <a:pt x="756" y="280"/>
                    </a:lnTo>
                    <a:lnTo>
                      <a:pt x="750" y="282"/>
                    </a:lnTo>
                    <a:lnTo>
                      <a:pt x="746" y="280"/>
                    </a:lnTo>
                    <a:lnTo>
                      <a:pt x="740" y="276"/>
                    </a:lnTo>
                    <a:lnTo>
                      <a:pt x="736" y="272"/>
                    </a:lnTo>
                    <a:lnTo>
                      <a:pt x="720" y="256"/>
                    </a:lnTo>
                    <a:lnTo>
                      <a:pt x="714" y="246"/>
                    </a:lnTo>
                    <a:lnTo>
                      <a:pt x="708" y="238"/>
                    </a:lnTo>
                    <a:lnTo>
                      <a:pt x="704" y="232"/>
                    </a:lnTo>
                    <a:lnTo>
                      <a:pt x="698" y="224"/>
                    </a:lnTo>
                    <a:lnTo>
                      <a:pt x="692" y="216"/>
                    </a:lnTo>
                    <a:lnTo>
                      <a:pt x="690" y="206"/>
                    </a:lnTo>
                    <a:lnTo>
                      <a:pt x="692" y="196"/>
                    </a:lnTo>
                    <a:lnTo>
                      <a:pt x="702" y="178"/>
                    </a:lnTo>
                    <a:lnTo>
                      <a:pt x="708" y="160"/>
                    </a:lnTo>
                    <a:lnTo>
                      <a:pt x="710" y="148"/>
                    </a:lnTo>
                    <a:lnTo>
                      <a:pt x="706" y="128"/>
                    </a:lnTo>
                    <a:lnTo>
                      <a:pt x="694" y="118"/>
                    </a:lnTo>
                    <a:lnTo>
                      <a:pt x="696" y="104"/>
                    </a:lnTo>
                    <a:lnTo>
                      <a:pt x="698" y="96"/>
                    </a:lnTo>
                    <a:lnTo>
                      <a:pt x="700" y="90"/>
                    </a:lnTo>
                    <a:lnTo>
                      <a:pt x="704" y="86"/>
                    </a:lnTo>
                    <a:lnTo>
                      <a:pt x="708" y="84"/>
                    </a:lnTo>
                    <a:lnTo>
                      <a:pt x="712" y="84"/>
                    </a:lnTo>
                    <a:lnTo>
                      <a:pt x="712" y="80"/>
                    </a:lnTo>
                    <a:lnTo>
                      <a:pt x="712" y="78"/>
                    </a:lnTo>
                    <a:lnTo>
                      <a:pt x="712" y="62"/>
                    </a:lnTo>
                    <a:lnTo>
                      <a:pt x="712" y="44"/>
                    </a:lnTo>
                    <a:lnTo>
                      <a:pt x="710" y="42"/>
                    </a:lnTo>
                    <a:lnTo>
                      <a:pt x="708" y="40"/>
                    </a:lnTo>
                    <a:lnTo>
                      <a:pt x="706" y="40"/>
                    </a:lnTo>
                    <a:lnTo>
                      <a:pt x="692" y="30"/>
                    </a:lnTo>
                    <a:lnTo>
                      <a:pt x="680" y="20"/>
                    </a:lnTo>
                    <a:lnTo>
                      <a:pt x="642" y="14"/>
                    </a:lnTo>
                    <a:lnTo>
                      <a:pt x="630" y="4"/>
                    </a:lnTo>
                    <a:lnTo>
                      <a:pt x="608" y="4"/>
                    </a:lnTo>
                    <a:lnTo>
                      <a:pt x="602" y="6"/>
                    </a:lnTo>
                    <a:lnTo>
                      <a:pt x="596" y="10"/>
                    </a:lnTo>
                    <a:lnTo>
                      <a:pt x="594" y="10"/>
                    </a:lnTo>
                    <a:lnTo>
                      <a:pt x="576" y="16"/>
                    </a:lnTo>
                    <a:lnTo>
                      <a:pt x="532" y="16"/>
                    </a:lnTo>
                    <a:lnTo>
                      <a:pt x="524" y="20"/>
                    </a:lnTo>
                    <a:lnTo>
                      <a:pt x="518" y="24"/>
                    </a:lnTo>
                    <a:lnTo>
                      <a:pt x="508" y="28"/>
                    </a:lnTo>
                    <a:lnTo>
                      <a:pt x="492" y="34"/>
                    </a:lnTo>
                    <a:lnTo>
                      <a:pt x="472" y="40"/>
                    </a:lnTo>
                    <a:lnTo>
                      <a:pt x="470" y="40"/>
                    </a:lnTo>
                    <a:lnTo>
                      <a:pt x="440" y="36"/>
                    </a:lnTo>
                    <a:lnTo>
                      <a:pt x="438" y="36"/>
                    </a:lnTo>
                    <a:lnTo>
                      <a:pt x="428" y="36"/>
                    </a:lnTo>
                    <a:lnTo>
                      <a:pt x="410" y="40"/>
                    </a:lnTo>
                    <a:lnTo>
                      <a:pt x="374" y="44"/>
                    </a:lnTo>
                    <a:lnTo>
                      <a:pt x="372" y="44"/>
                    </a:lnTo>
                    <a:lnTo>
                      <a:pt x="356" y="36"/>
                    </a:lnTo>
                    <a:lnTo>
                      <a:pt x="340" y="36"/>
                    </a:lnTo>
                    <a:lnTo>
                      <a:pt x="330" y="32"/>
                    </a:lnTo>
                    <a:lnTo>
                      <a:pt x="320" y="20"/>
                    </a:lnTo>
                    <a:lnTo>
                      <a:pt x="318" y="20"/>
                    </a:lnTo>
                    <a:lnTo>
                      <a:pt x="316" y="12"/>
                    </a:lnTo>
                    <a:lnTo>
                      <a:pt x="314" y="8"/>
                    </a:lnTo>
                    <a:lnTo>
                      <a:pt x="310" y="4"/>
                    </a:lnTo>
                    <a:lnTo>
                      <a:pt x="302" y="0"/>
                    </a:lnTo>
                    <a:lnTo>
                      <a:pt x="296" y="8"/>
                    </a:lnTo>
                    <a:lnTo>
                      <a:pt x="270" y="20"/>
                    </a:lnTo>
                    <a:lnTo>
                      <a:pt x="268" y="20"/>
                    </a:lnTo>
                    <a:lnTo>
                      <a:pt x="236" y="22"/>
                    </a:lnTo>
                    <a:lnTo>
                      <a:pt x="226" y="20"/>
                    </a:lnTo>
                    <a:lnTo>
                      <a:pt x="210" y="16"/>
                    </a:lnTo>
                    <a:lnTo>
                      <a:pt x="184" y="12"/>
                    </a:lnTo>
                    <a:lnTo>
                      <a:pt x="182" y="12"/>
                    </a:lnTo>
                    <a:lnTo>
                      <a:pt x="166" y="4"/>
                    </a:lnTo>
                    <a:lnTo>
                      <a:pt x="152" y="4"/>
                    </a:lnTo>
                    <a:close/>
                  </a:path>
                </a:pathLst>
              </a:custGeom>
              <a:solidFill>
                <a:srgbClr val="BFBFBF">
                  <a:alpha val="6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6" name="Google Shape;176;p17"/>
              <p:cNvSpPr/>
              <p:nvPr/>
            </p:nvSpPr>
            <p:spPr>
              <a:xfrm>
                <a:off x="3952875" y="4422775"/>
                <a:ext cx="1038225" cy="1082675"/>
              </a:xfrm>
              <a:custGeom>
                <a:avLst/>
                <a:gdLst/>
                <a:ahLst/>
                <a:cxnLst/>
                <a:rect l="l" t="t" r="r" b="b"/>
                <a:pathLst>
                  <a:path w="568" h="592" extrusionOk="0">
                    <a:moveTo>
                      <a:pt x="4" y="364"/>
                    </a:moveTo>
                    <a:lnTo>
                      <a:pt x="0" y="374"/>
                    </a:lnTo>
                    <a:lnTo>
                      <a:pt x="10" y="372"/>
                    </a:lnTo>
                    <a:lnTo>
                      <a:pt x="18" y="366"/>
                    </a:lnTo>
                    <a:lnTo>
                      <a:pt x="20" y="364"/>
                    </a:lnTo>
                    <a:lnTo>
                      <a:pt x="52" y="360"/>
                    </a:lnTo>
                    <a:lnTo>
                      <a:pt x="74" y="350"/>
                    </a:lnTo>
                    <a:lnTo>
                      <a:pt x="82" y="362"/>
                    </a:lnTo>
                    <a:lnTo>
                      <a:pt x="84" y="362"/>
                    </a:lnTo>
                    <a:lnTo>
                      <a:pt x="74" y="378"/>
                    </a:lnTo>
                    <a:lnTo>
                      <a:pt x="84" y="388"/>
                    </a:lnTo>
                    <a:lnTo>
                      <a:pt x="84" y="390"/>
                    </a:lnTo>
                    <a:lnTo>
                      <a:pt x="84" y="392"/>
                    </a:lnTo>
                    <a:lnTo>
                      <a:pt x="76" y="426"/>
                    </a:lnTo>
                    <a:lnTo>
                      <a:pt x="98" y="440"/>
                    </a:lnTo>
                    <a:lnTo>
                      <a:pt x="136" y="442"/>
                    </a:lnTo>
                    <a:lnTo>
                      <a:pt x="130" y="450"/>
                    </a:lnTo>
                    <a:lnTo>
                      <a:pt x="104" y="486"/>
                    </a:lnTo>
                    <a:lnTo>
                      <a:pt x="98" y="496"/>
                    </a:lnTo>
                    <a:lnTo>
                      <a:pt x="96" y="502"/>
                    </a:lnTo>
                    <a:lnTo>
                      <a:pt x="110" y="506"/>
                    </a:lnTo>
                    <a:lnTo>
                      <a:pt x="122" y="508"/>
                    </a:lnTo>
                    <a:lnTo>
                      <a:pt x="132" y="510"/>
                    </a:lnTo>
                    <a:lnTo>
                      <a:pt x="140" y="516"/>
                    </a:lnTo>
                    <a:lnTo>
                      <a:pt x="144" y="520"/>
                    </a:lnTo>
                    <a:lnTo>
                      <a:pt x="152" y="534"/>
                    </a:lnTo>
                    <a:lnTo>
                      <a:pt x="158" y="550"/>
                    </a:lnTo>
                    <a:lnTo>
                      <a:pt x="180" y="562"/>
                    </a:lnTo>
                    <a:lnTo>
                      <a:pt x="192" y="564"/>
                    </a:lnTo>
                    <a:lnTo>
                      <a:pt x="220" y="540"/>
                    </a:lnTo>
                    <a:lnTo>
                      <a:pt x="236" y="562"/>
                    </a:lnTo>
                    <a:lnTo>
                      <a:pt x="236" y="564"/>
                    </a:lnTo>
                    <a:lnTo>
                      <a:pt x="240" y="584"/>
                    </a:lnTo>
                    <a:lnTo>
                      <a:pt x="252" y="586"/>
                    </a:lnTo>
                    <a:lnTo>
                      <a:pt x="272" y="592"/>
                    </a:lnTo>
                    <a:lnTo>
                      <a:pt x="276" y="592"/>
                    </a:lnTo>
                    <a:lnTo>
                      <a:pt x="276" y="590"/>
                    </a:lnTo>
                    <a:lnTo>
                      <a:pt x="272" y="570"/>
                    </a:lnTo>
                    <a:lnTo>
                      <a:pt x="272" y="568"/>
                    </a:lnTo>
                    <a:lnTo>
                      <a:pt x="262" y="522"/>
                    </a:lnTo>
                    <a:lnTo>
                      <a:pt x="262" y="520"/>
                    </a:lnTo>
                    <a:lnTo>
                      <a:pt x="268" y="488"/>
                    </a:lnTo>
                    <a:lnTo>
                      <a:pt x="270" y="488"/>
                    </a:lnTo>
                    <a:lnTo>
                      <a:pt x="272" y="488"/>
                    </a:lnTo>
                    <a:lnTo>
                      <a:pt x="294" y="490"/>
                    </a:lnTo>
                    <a:lnTo>
                      <a:pt x="320" y="470"/>
                    </a:lnTo>
                    <a:lnTo>
                      <a:pt x="324" y="472"/>
                    </a:lnTo>
                    <a:lnTo>
                      <a:pt x="342" y="486"/>
                    </a:lnTo>
                    <a:lnTo>
                      <a:pt x="352" y="498"/>
                    </a:lnTo>
                    <a:lnTo>
                      <a:pt x="362" y="490"/>
                    </a:lnTo>
                    <a:lnTo>
                      <a:pt x="378" y="474"/>
                    </a:lnTo>
                    <a:lnTo>
                      <a:pt x="378" y="472"/>
                    </a:lnTo>
                    <a:lnTo>
                      <a:pt x="380" y="472"/>
                    </a:lnTo>
                    <a:lnTo>
                      <a:pt x="420" y="482"/>
                    </a:lnTo>
                    <a:lnTo>
                      <a:pt x="438" y="468"/>
                    </a:lnTo>
                    <a:lnTo>
                      <a:pt x="438" y="466"/>
                    </a:lnTo>
                    <a:lnTo>
                      <a:pt x="440" y="466"/>
                    </a:lnTo>
                    <a:lnTo>
                      <a:pt x="458" y="470"/>
                    </a:lnTo>
                    <a:lnTo>
                      <a:pt x="512" y="422"/>
                    </a:lnTo>
                    <a:lnTo>
                      <a:pt x="528" y="426"/>
                    </a:lnTo>
                    <a:lnTo>
                      <a:pt x="530" y="428"/>
                    </a:lnTo>
                    <a:lnTo>
                      <a:pt x="532" y="428"/>
                    </a:lnTo>
                    <a:lnTo>
                      <a:pt x="536" y="436"/>
                    </a:lnTo>
                    <a:lnTo>
                      <a:pt x="540" y="432"/>
                    </a:lnTo>
                    <a:lnTo>
                      <a:pt x="540" y="430"/>
                    </a:lnTo>
                    <a:lnTo>
                      <a:pt x="556" y="422"/>
                    </a:lnTo>
                    <a:lnTo>
                      <a:pt x="568" y="410"/>
                    </a:lnTo>
                    <a:lnTo>
                      <a:pt x="566" y="386"/>
                    </a:lnTo>
                    <a:lnTo>
                      <a:pt x="564" y="382"/>
                    </a:lnTo>
                    <a:lnTo>
                      <a:pt x="548" y="388"/>
                    </a:lnTo>
                    <a:lnTo>
                      <a:pt x="542" y="392"/>
                    </a:lnTo>
                    <a:lnTo>
                      <a:pt x="534" y="392"/>
                    </a:lnTo>
                    <a:lnTo>
                      <a:pt x="516" y="392"/>
                    </a:lnTo>
                    <a:lnTo>
                      <a:pt x="510" y="390"/>
                    </a:lnTo>
                    <a:lnTo>
                      <a:pt x="504" y="386"/>
                    </a:lnTo>
                    <a:lnTo>
                      <a:pt x="504" y="360"/>
                    </a:lnTo>
                    <a:lnTo>
                      <a:pt x="496" y="358"/>
                    </a:lnTo>
                    <a:lnTo>
                      <a:pt x="492" y="356"/>
                    </a:lnTo>
                    <a:lnTo>
                      <a:pt x="488" y="358"/>
                    </a:lnTo>
                    <a:lnTo>
                      <a:pt x="484" y="360"/>
                    </a:lnTo>
                    <a:lnTo>
                      <a:pt x="472" y="364"/>
                    </a:lnTo>
                    <a:lnTo>
                      <a:pt x="468" y="364"/>
                    </a:lnTo>
                    <a:lnTo>
                      <a:pt x="468" y="362"/>
                    </a:lnTo>
                    <a:lnTo>
                      <a:pt x="462" y="350"/>
                    </a:lnTo>
                    <a:lnTo>
                      <a:pt x="460" y="340"/>
                    </a:lnTo>
                    <a:lnTo>
                      <a:pt x="468" y="310"/>
                    </a:lnTo>
                    <a:lnTo>
                      <a:pt x="468" y="308"/>
                    </a:lnTo>
                    <a:lnTo>
                      <a:pt x="476" y="294"/>
                    </a:lnTo>
                    <a:lnTo>
                      <a:pt x="452" y="274"/>
                    </a:lnTo>
                    <a:lnTo>
                      <a:pt x="452" y="272"/>
                    </a:lnTo>
                    <a:lnTo>
                      <a:pt x="452" y="248"/>
                    </a:lnTo>
                    <a:lnTo>
                      <a:pt x="464" y="212"/>
                    </a:lnTo>
                    <a:lnTo>
                      <a:pt x="456" y="192"/>
                    </a:lnTo>
                    <a:lnTo>
                      <a:pt x="450" y="190"/>
                    </a:lnTo>
                    <a:lnTo>
                      <a:pt x="440" y="190"/>
                    </a:lnTo>
                    <a:lnTo>
                      <a:pt x="432" y="204"/>
                    </a:lnTo>
                    <a:lnTo>
                      <a:pt x="420" y="196"/>
                    </a:lnTo>
                    <a:lnTo>
                      <a:pt x="410" y="190"/>
                    </a:lnTo>
                    <a:lnTo>
                      <a:pt x="400" y="168"/>
                    </a:lnTo>
                    <a:lnTo>
                      <a:pt x="398" y="152"/>
                    </a:lnTo>
                    <a:lnTo>
                      <a:pt x="398" y="150"/>
                    </a:lnTo>
                    <a:lnTo>
                      <a:pt x="396" y="148"/>
                    </a:lnTo>
                    <a:lnTo>
                      <a:pt x="400" y="148"/>
                    </a:lnTo>
                    <a:lnTo>
                      <a:pt x="410" y="132"/>
                    </a:lnTo>
                    <a:lnTo>
                      <a:pt x="412" y="132"/>
                    </a:lnTo>
                    <a:lnTo>
                      <a:pt x="420" y="130"/>
                    </a:lnTo>
                    <a:lnTo>
                      <a:pt x="430" y="128"/>
                    </a:lnTo>
                    <a:lnTo>
                      <a:pt x="472" y="126"/>
                    </a:lnTo>
                    <a:lnTo>
                      <a:pt x="478" y="128"/>
                    </a:lnTo>
                    <a:lnTo>
                      <a:pt x="480" y="128"/>
                    </a:lnTo>
                    <a:lnTo>
                      <a:pt x="486" y="132"/>
                    </a:lnTo>
                    <a:lnTo>
                      <a:pt x="496" y="126"/>
                    </a:lnTo>
                    <a:lnTo>
                      <a:pt x="506" y="120"/>
                    </a:lnTo>
                    <a:lnTo>
                      <a:pt x="512" y="112"/>
                    </a:lnTo>
                    <a:lnTo>
                      <a:pt x="512" y="108"/>
                    </a:lnTo>
                    <a:lnTo>
                      <a:pt x="512" y="90"/>
                    </a:lnTo>
                    <a:lnTo>
                      <a:pt x="502" y="88"/>
                    </a:lnTo>
                    <a:lnTo>
                      <a:pt x="486" y="94"/>
                    </a:lnTo>
                    <a:lnTo>
                      <a:pt x="478" y="100"/>
                    </a:lnTo>
                    <a:lnTo>
                      <a:pt x="474" y="102"/>
                    </a:lnTo>
                    <a:lnTo>
                      <a:pt x="470" y="104"/>
                    </a:lnTo>
                    <a:lnTo>
                      <a:pt x="466" y="102"/>
                    </a:lnTo>
                    <a:lnTo>
                      <a:pt x="462" y="100"/>
                    </a:lnTo>
                    <a:lnTo>
                      <a:pt x="454" y="90"/>
                    </a:lnTo>
                    <a:lnTo>
                      <a:pt x="454" y="88"/>
                    </a:lnTo>
                    <a:lnTo>
                      <a:pt x="452" y="78"/>
                    </a:lnTo>
                    <a:lnTo>
                      <a:pt x="452" y="76"/>
                    </a:lnTo>
                    <a:lnTo>
                      <a:pt x="454" y="66"/>
                    </a:lnTo>
                    <a:lnTo>
                      <a:pt x="444" y="44"/>
                    </a:lnTo>
                    <a:lnTo>
                      <a:pt x="428" y="48"/>
                    </a:lnTo>
                    <a:lnTo>
                      <a:pt x="420" y="56"/>
                    </a:lnTo>
                    <a:lnTo>
                      <a:pt x="424" y="80"/>
                    </a:lnTo>
                    <a:lnTo>
                      <a:pt x="396" y="68"/>
                    </a:lnTo>
                    <a:lnTo>
                      <a:pt x="404" y="82"/>
                    </a:lnTo>
                    <a:lnTo>
                      <a:pt x="404" y="84"/>
                    </a:lnTo>
                    <a:lnTo>
                      <a:pt x="402" y="100"/>
                    </a:lnTo>
                    <a:lnTo>
                      <a:pt x="402" y="102"/>
                    </a:lnTo>
                    <a:lnTo>
                      <a:pt x="400" y="102"/>
                    </a:lnTo>
                    <a:lnTo>
                      <a:pt x="386" y="124"/>
                    </a:lnTo>
                    <a:lnTo>
                      <a:pt x="360" y="138"/>
                    </a:lnTo>
                    <a:lnTo>
                      <a:pt x="358" y="152"/>
                    </a:lnTo>
                    <a:lnTo>
                      <a:pt x="360" y="160"/>
                    </a:lnTo>
                    <a:lnTo>
                      <a:pt x="364" y="170"/>
                    </a:lnTo>
                    <a:lnTo>
                      <a:pt x="366" y="170"/>
                    </a:lnTo>
                    <a:lnTo>
                      <a:pt x="366" y="172"/>
                    </a:lnTo>
                    <a:lnTo>
                      <a:pt x="368" y="192"/>
                    </a:lnTo>
                    <a:lnTo>
                      <a:pt x="368" y="194"/>
                    </a:lnTo>
                    <a:lnTo>
                      <a:pt x="366" y="196"/>
                    </a:lnTo>
                    <a:lnTo>
                      <a:pt x="356" y="208"/>
                    </a:lnTo>
                    <a:lnTo>
                      <a:pt x="348" y="214"/>
                    </a:lnTo>
                    <a:lnTo>
                      <a:pt x="346" y="214"/>
                    </a:lnTo>
                    <a:lnTo>
                      <a:pt x="344" y="214"/>
                    </a:lnTo>
                    <a:lnTo>
                      <a:pt x="326" y="210"/>
                    </a:lnTo>
                    <a:lnTo>
                      <a:pt x="322" y="210"/>
                    </a:lnTo>
                    <a:lnTo>
                      <a:pt x="316" y="214"/>
                    </a:lnTo>
                    <a:lnTo>
                      <a:pt x="308" y="224"/>
                    </a:lnTo>
                    <a:lnTo>
                      <a:pt x="300" y="232"/>
                    </a:lnTo>
                    <a:lnTo>
                      <a:pt x="298" y="236"/>
                    </a:lnTo>
                    <a:lnTo>
                      <a:pt x="294" y="238"/>
                    </a:lnTo>
                    <a:lnTo>
                      <a:pt x="288" y="240"/>
                    </a:lnTo>
                    <a:lnTo>
                      <a:pt x="282" y="238"/>
                    </a:lnTo>
                    <a:lnTo>
                      <a:pt x="280" y="238"/>
                    </a:lnTo>
                    <a:lnTo>
                      <a:pt x="278" y="234"/>
                    </a:lnTo>
                    <a:lnTo>
                      <a:pt x="276" y="230"/>
                    </a:lnTo>
                    <a:lnTo>
                      <a:pt x="276" y="224"/>
                    </a:lnTo>
                    <a:lnTo>
                      <a:pt x="276" y="220"/>
                    </a:lnTo>
                    <a:lnTo>
                      <a:pt x="276" y="214"/>
                    </a:lnTo>
                    <a:lnTo>
                      <a:pt x="272" y="218"/>
                    </a:lnTo>
                    <a:lnTo>
                      <a:pt x="270" y="220"/>
                    </a:lnTo>
                    <a:lnTo>
                      <a:pt x="264" y="222"/>
                    </a:lnTo>
                    <a:lnTo>
                      <a:pt x="260" y="218"/>
                    </a:lnTo>
                    <a:lnTo>
                      <a:pt x="258" y="212"/>
                    </a:lnTo>
                    <a:lnTo>
                      <a:pt x="256" y="192"/>
                    </a:lnTo>
                    <a:lnTo>
                      <a:pt x="252" y="176"/>
                    </a:lnTo>
                    <a:lnTo>
                      <a:pt x="244" y="168"/>
                    </a:lnTo>
                    <a:lnTo>
                      <a:pt x="244" y="166"/>
                    </a:lnTo>
                    <a:lnTo>
                      <a:pt x="226" y="128"/>
                    </a:lnTo>
                    <a:lnTo>
                      <a:pt x="220" y="116"/>
                    </a:lnTo>
                    <a:lnTo>
                      <a:pt x="220" y="114"/>
                    </a:lnTo>
                    <a:lnTo>
                      <a:pt x="216" y="94"/>
                    </a:lnTo>
                    <a:lnTo>
                      <a:pt x="214" y="90"/>
                    </a:lnTo>
                    <a:lnTo>
                      <a:pt x="212" y="92"/>
                    </a:lnTo>
                    <a:lnTo>
                      <a:pt x="204" y="100"/>
                    </a:lnTo>
                    <a:lnTo>
                      <a:pt x="200" y="104"/>
                    </a:lnTo>
                    <a:lnTo>
                      <a:pt x="196" y="102"/>
                    </a:lnTo>
                    <a:lnTo>
                      <a:pt x="188" y="96"/>
                    </a:lnTo>
                    <a:lnTo>
                      <a:pt x="176" y="90"/>
                    </a:lnTo>
                    <a:lnTo>
                      <a:pt x="174" y="88"/>
                    </a:lnTo>
                    <a:lnTo>
                      <a:pt x="172" y="88"/>
                    </a:lnTo>
                    <a:lnTo>
                      <a:pt x="172" y="86"/>
                    </a:lnTo>
                    <a:lnTo>
                      <a:pt x="172" y="70"/>
                    </a:lnTo>
                    <a:lnTo>
                      <a:pt x="168" y="58"/>
                    </a:lnTo>
                    <a:lnTo>
                      <a:pt x="162" y="42"/>
                    </a:lnTo>
                    <a:lnTo>
                      <a:pt x="156" y="42"/>
                    </a:lnTo>
                    <a:lnTo>
                      <a:pt x="156" y="50"/>
                    </a:lnTo>
                    <a:lnTo>
                      <a:pt x="154" y="58"/>
                    </a:lnTo>
                    <a:lnTo>
                      <a:pt x="150" y="64"/>
                    </a:lnTo>
                    <a:lnTo>
                      <a:pt x="144" y="70"/>
                    </a:lnTo>
                    <a:lnTo>
                      <a:pt x="142" y="78"/>
                    </a:lnTo>
                    <a:lnTo>
                      <a:pt x="138" y="82"/>
                    </a:lnTo>
                    <a:lnTo>
                      <a:pt x="134" y="86"/>
                    </a:lnTo>
                    <a:lnTo>
                      <a:pt x="130" y="86"/>
                    </a:lnTo>
                    <a:lnTo>
                      <a:pt x="128" y="86"/>
                    </a:lnTo>
                    <a:lnTo>
                      <a:pt x="124" y="84"/>
                    </a:lnTo>
                    <a:lnTo>
                      <a:pt x="122" y="84"/>
                    </a:lnTo>
                    <a:lnTo>
                      <a:pt x="118" y="82"/>
                    </a:lnTo>
                    <a:lnTo>
                      <a:pt x="118" y="78"/>
                    </a:lnTo>
                    <a:lnTo>
                      <a:pt x="116" y="66"/>
                    </a:lnTo>
                    <a:lnTo>
                      <a:pt x="116" y="62"/>
                    </a:lnTo>
                    <a:lnTo>
                      <a:pt x="106" y="56"/>
                    </a:lnTo>
                    <a:lnTo>
                      <a:pt x="104" y="54"/>
                    </a:lnTo>
                    <a:lnTo>
                      <a:pt x="102" y="50"/>
                    </a:lnTo>
                    <a:lnTo>
                      <a:pt x="100" y="42"/>
                    </a:lnTo>
                    <a:lnTo>
                      <a:pt x="104" y="6"/>
                    </a:lnTo>
                    <a:lnTo>
                      <a:pt x="102" y="0"/>
                    </a:lnTo>
                    <a:lnTo>
                      <a:pt x="88" y="14"/>
                    </a:lnTo>
                    <a:lnTo>
                      <a:pt x="80" y="20"/>
                    </a:lnTo>
                    <a:lnTo>
                      <a:pt x="78" y="26"/>
                    </a:lnTo>
                    <a:lnTo>
                      <a:pt x="82" y="36"/>
                    </a:lnTo>
                    <a:lnTo>
                      <a:pt x="82" y="44"/>
                    </a:lnTo>
                    <a:lnTo>
                      <a:pt x="82" y="48"/>
                    </a:lnTo>
                    <a:lnTo>
                      <a:pt x="80" y="54"/>
                    </a:lnTo>
                    <a:lnTo>
                      <a:pt x="76" y="58"/>
                    </a:lnTo>
                    <a:lnTo>
                      <a:pt x="72" y="60"/>
                    </a:lnTo>
                    <a:lnTo>
                      <a:pt x="56" y="66"/>
                    </a:lnTo>
                    <a:lnTo>
                      <a:pt x="52" y="68"/>
                    </a:lnTo>
                    <a:lnTo>
                      <a:pt x="52" y="74"/>
                    </a:lnTo>
                    <a:lnTo>
                      <a:pt x="52" y="96"/>
                    </a:lnTo>
                    <a:lnTo>
                      <a:pt x="54" y="104"/>
                    </a:lnTo>
                    <a:lnTo>
                      <a:pt x="54" y="106"/>
                    </a:lnTo>
                    <a:lnTo>
                      <a:pt x="56" y="108"/>
                    </a:lnTo>
                    <a:lnTo>
                      <a:pt x="64" y="108"/>
                    </a:lnTo>
                    <a:lnTo>
                      <a:pt x="68" y="108"/>
                    </a:lnTo>
                    <a:lnTo>
                      <a:pt x="72" y="106"/>
                    </a:lnTo>
                    <a:lnTo>
                      <a:pt x="76" y="104"/>
                    </a:lnTo>
                    <a:lnTo>
                      <a:pt x="92" y="138"/>
                    </a:lnTo>
                    <a:lnTo>
                      <a:pt x="92" y="140"/>
                    </a:lnTo>
                    <a:lnTo>
                      <a:pt x="88" y="184"/>
                    </a:lnTo>
                    <a:lnTo>
                      <a:pt x="82" y="216"/>
                    </a:lnTo>
                    <a:lnTo>
                      <a:pt x="78" y="238"/>
                    </a:lnTo>
                    <a:lnTo>
                      <a:pt x="72" y="250"/>
                    </a:lnTo>
                    <a:lnTo>
                      <a:pt x="68" y="254"/>
                    </a:lnTo>
                    <a:lnTo>
                      <a:pt x="62" y="256"/>
                    </a:lnTo>
                    <a:lnTo>
                      <a:pt x="54" y="254"/>
                    </a:lnTo>
                    <a:lnTo>
                      <a:pt x="48" y="252"/>
                    </a:lnTo>
                    <a:lnTo>
                      <a:pt x="22" y="298"/>
                    </a:lnTo>
                    <a:lnTo>
                      <a:pt x="12" y="312"/>
                    </a:lnTo>
                    <a:lnTo>
                      <a:pt x="6" y="318"/>
                    </a:lnTo>
                    <a:lnTo>
                      <a:pt x="8" y="318"/>
                    </a:lnTo>
                    <a:lnTo>
                      <a:pt x="6" y="320"/>
                    </a:lnTo>
                    <a:lnTo>
                      <a:pt x="4" y="326"/>
                    </a:lnTo>
                    <a:lnTo>
                      <a:pt x="4" y="348"/>
                    </a:lnTo>
                    <a:lnTo>
                      <a:pt x="8" y="352"/>
                    </a:lnTo>
                    <a:lnTo>
                      <a:pt x="10" y="352"/>
                    </a:lnTo>
                    <a:lnTo>
                      <a:pt x="12" y="354"/>
                    </a:lnTo>
                    <a:lnTo>
                      <a:pt x="4" y="364"/>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7" name="Google Shape;177;p17"/>
              <p:cNvSpPr/>
              <p:nvPr/>
            </p:nvSpPr>
            <p:spPr>
              <a:xfrm>
                <a:off x="4697413" y="4408488"/>
                <a:ext cx="701675" cy="608012"/>
              </a:xfrm>
              <a:custGeom>
                <a:avLst/>
                <a:gdLst/>
                <a:ahLst/>
                <a:cxnLst/>
                <a:rect l="l" t="t" r="r" b="b"/>
                <a:pathLst>
                  <a:path w="384" h="332" extrusionOk="0">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8" name="Google Shape;178;p17"/>
              <p:cNvSpPr/>
              <p:nvPr/>
            </p:nvSpPr>
            <p:spPr>
              <a:xfrm>
                <a:off x="4811713" y="4781550"/>
                <a:ext cx="917575" cy="698500"/>
              </a:xfrm>
              <a:custGeom>
                <a:avLst/>
                <a:gdLst/>
                <a:ahLst/>
                <a:cxnLst/>
                <a:rect l="l" t="t" r="r" b="b"/>
                <a:pathLst>
                  <a:path w="502" h="382" extrusionOk="0">
                    <a:moveTo>
                      <a:pt x="402" y="8"/>
                    </a:moveTo>
                    <a:lnTo>
                      <a:pt x="402" y="10"/>
                    </a:lnTo>
                    <a:lnTo>
                      <a:pt x="404" y="12"/>
                    </a:lnTo>
                    <a:lnTo>
                      <a:pt x="394" y="28"/>
                    </a:lnTo>
                    <a:lnTo>
                      <a:pt x="386" y="34"/>
                    </a:lnTo>
                    <a:lnTo>
                      <a:pt x="378" y="36"/>
                    </a:lnTo>
                    <a:lnTo>
                      <a:pt x="376" y="36"/>
                    </a:lnTo>
                    <a:lnTo>
                      <a:pt x="368" y="30"/>
                    </a:lnTo>
                    <a:lnTo>
                      <a:pt x="360" y="32"/>
                    </a:lnTo>
                    <a:lnTo>
                      <a:pt x="344" y="44"/>
                    </a:lnTo>
                    <a:lnTo>
                      <a:pt x="340" y="44"/>
                    </a:lnTo>
                    <a:lnTo>
                      <a:pt x="336" y="42"/>
                    </a:lnTo>
                    <a:lnTo>
                      <a:pt x="328" y="32"/>
                    </a:lnTo>
                    <a:lnTo>
                      <a:pt x="322" y="42"/>
                    </a:lnTo>
                    <a:lnTo>
                      <a:pt x="316" y="48"/>
                    </a:lnTo>
                    <a:lnTo>
                      <a:pt x="306" y="48"/>
                    </a:lnTo>
                    <a:lnTo>
                      <a:pt x="294" y="52"/>
                    </a:lnTo>
                    <a:lnTo>
                      <a:pt x="282" y="60"/>
                    </a:lnTo>
                    <a:lnTo>
                      <a:pt x="278" y="60"/>
                    </a:lnTo>
                    <a:lnTo>
                      <a:pt x="274" y="64"/>
                    </a:lnTo>
                    <a:lnTo>
                      <a:pt x="270" y="70"/>
                    </a:lnTo>
                    <a:lnTo>
                      <a:pt x="270" y="72"/>
                    </a:lnTo>
                    <a:lnTo>
                      <a:pt x="270" y="74"/>
                    </a:lnTo>
                    <a:lnTo>
                      <a:pt x="276" y="82"/>
                    </a:lnTo>
                    <a:lnTo>
                      <a:pt x="254" y="80"/>
                    </a:lnTo>
                    <a:lnTo>
                      <a:pt x="242" y="90"/>
                    </a:lnTo>
                    <a:lnTo>
                      <a:pt x="240" y="94"/>
                    </a:lnTo>
                    <a:lnTo>
                      <a:pt x="238" y="100"/>
                    </a:lnTo>
                    <a:lnTo>
                      <a:pt x="236" y="102"/>
                    </a:lnTo>
                    <a:lnTo>
                      <a:pt x="224" y="102"/>
                    </a:lnTo>
                    <a:lnTo>
                      <a:pt x="210" y="96"/>
                    </a:lnTo>
                    <a:lnTo>
                      <a:pt x="206" y="96"/>
                    </a:lnTo>
                    <a:lnTo>
                      <a:pt x="194" y="98"/>
                    </a:lnTo>
                    <a:lnTo>
                      <a:pt x="190" y="96"/>
                    </a:lnTo>
                    <a:lnTo>
                      <a:pt x="186" y="94"/>
                    </a:lnTo>
                    <a:lnTo>
                      <a:pt x="178" y="84"/>
                    </a:lnTo>
                    <a:lnTo>
                      <a:pt x="170" y="80"/>
                    </a:lnTo>
                    <a:lnTo>
                      <a:pt x="162" y="92"/>
                    </a:lnTo>
                    <a:lnTo>
                      <a:pt x="160" y="92"/>
                    </a:lnTo>
                    <a:lnTo>
                      <a:pt x="150" y="100"/>
                    </a:lnTo>
                    <a:lnTo>
                      <a:pt x="148" y="100"/>
                    </a:lnTo>
                    <a:lnTo>
                      <a:pt x="148" y="102"/>
                    </a:lnTo>
                    <a:lnTo>
                      <a:pt x="146" y="102"/>
                    </a:lnTo>
                    <a:lnTo>
                      <a:pt x="138" y="104"/>
                    </a:lnTo>
                    <a:lnTo>
                      <a:pt x="126" y="116"/>
                    </a:lnTo>
                    <a:lnTo>
                      <a:pt x="112" y="122"/>
                    </a:lnTo>
                    <a:lnTo>
                      <a:pt x="102" y="134"/>
                    </a:lnTo>
                    <a:lnTo>
                      <a:pt x="70" y="134"/>
                    </a:lnTo>
                    <a:lnTo>
                      <a:pt x="46" y="124"/>
                    </a:lnTo>
                    <a:lnTo>
                      <a:pt x="32" y="124"/>
                    </a:lnTo>
                    <a:lnTo>
                      <a:pt x="20" y="130"/>
                    </a:lnTo>
                    <a:lnTo>
                      <a:pt x="18" y="130"/>
                    </a:lnTo>
                    <a:lnTo>
                      <a:pt x="10" y="132"/>
                    </a:lnTo>
                    <a:lnTo>
                      <a:pt x="2" y="138"/>
                    </a:lnTo>
                    <a:lnTo>
                      <a:pt x="0" y="142"/>
                    </a:lnTo>
                    <a:lnTo>
                      <a:pt x="0" y="152"/>
                    </a:lnTo>
                    <a:lnTo>
                      <a:pt x="4" y="158"/>
                    </a:lnTo>
                    <a:lnTo>
                      <a:pt x="22" y="152"/>
                    </a:lnTo>
                    <a:lnTo>
                      <a:pt x="30" y="154"/>
                    </a:lnTo>
                    <a:lnTo>
                      <a:pt x="40" y="158"/>
                    </a:lnTo>
                    <a:lnTo>
                      <a:pt x="42" y="158"/>
                    </a:lnTo>
                    <a:lnTo>
                      <a:pt x="42" y="160"/>
                    </a:lnTo>
                    <a:lnTo>
                      <a:pt x="42" y="186"/>
                    </a:lnTo>
                    <a:lnTo>
                      <a:pt x="46" y="188"/>
                    </a:lnTo>
                    <a:lnTo>
                      <a:pt x="64" y="188"/>
                    </a:lnTo>
                    <a:lnTo>
                      <a:pt x="74" y="184"/>
                    </a:lnTo>
                    <a:lnTo>
                      <a:pt x="76" y="184"/>
                    </a:lnTo>
                    <a:lnTo>
                      <a:pt x="86" y="180"/>
                    </a:lnTo>
                    <a:lnTo>
                      <a:pt x="94" y="176"/>
                    </a:lnTo>
                    <a:lnTo>
                      <a:pt x="98" y="176"/>
                    </a:lnTo>
                    <a:lnTo>
                      <a:pt x="100" y="178"/>
                    </a:lnTo>
                    <a:lnTo>
                      <a:pt x="104" y="188"/>
                    </a:lnTo>
                    <a:lnTo>
                      <a:pt x="106" y="216"/>
                    </a:lnTo>
                    <a:lnTo>
                      <a:pt x="106" y="218"/>
                    </a:lnTo>
                    <a:lnTo>
                      <a:pt x="92" y="232"/>
                    </a:lnTo>
                    <a:lnTo>
                      <a:pt x="92" y="234"/>
                    </a:lnTo>
                    <a:lnTo>
                      <a:pt x="74" y="242"/>
                    </a:lnTo>
                    <a:lnTo>
                      <a:pt x="70" y="248"/>
                    </a:lnTo>
                    <a:lnTo>
                      <a:pt x="72" y="252"/>
                    </a:lnTo>
                    <a:lnTo>
                      <a:pt x="106" y="256"/>
                    </a:lnTo>
                    <a:lnTo>
                      <a:pt x="108" y="258"/>
                    </a:lnTo>
                    <a:lnTo>
                      <a:pt x="122" y="266"/>
                    </a:lnTo>
                    <a:lnTo>
                      <a:pt x="152" y="264"/>
                    </a:lnTo>
                    <a:lnTo>
                      <a:pt x="152" y="268"/>
                    </a:lnTo>
                    <a:lnTo>
                      <a:pt x="154" y="284"/>
                    </a:lnTo>
                    <a:lnTo>
                      <a:pt x="154" y="286"/>
                    </a:lnTo>
                    <a:lnTo>
                      <a:pt x="140" y="300"/>
                    </a:lnTo>
                    <a:lnTo>
                      <a:pt x="140" y="312"/>
                    </a:lnTo>
                    <a:lnTo>
                      <a:pt x="142" y="320"/>
                    </a:lnTo>
                    <a:lnTo>
                      <a:pt x="144" y="326"/>
                    </a:lnTo>
                    <a:lnTo>
                      <a:pt x="150" y="330"/>
                    </a:lnTo>
                    <a:lnTo>
                      <a:pt x="174" y="344"/>
                    </a:lnTo>
                    <a:lnTo>
                      <a:pt x="194" y="356"/>
                    </a:lnTo>
                    <a:lnTo>
                      <a:pt x="212" y="348"/>
                    </a:lnTo>
                    <a:lnTo>
                      <a:pt x="214" y="348"/>
                    </a:lnTo>
                    <a:lnTo>
                      <a:pt x="216" y="348"/>
                    </a:lnTo>
                    <a:lnTo>
                      <a:pt x="242" y="368"/>
                    </a:lnTo>
                    <a:lnTo>
                      <a:pt x="246" y="368"/>
                    </a:lnTo>
                    <a:lnTo>
                      <a:pt x="252" y="360"/>
                    </a:lnTo>
                    <a:lnTo>
                      <a:pt x="254" y="360"/>
                    </a:lnTo>
                    <a:lnTo>
                      <a:pt x="254" y="358"/>
                    </a:lnTo>
                    <a:lnTo>
                      <a:pt x="256" y="358"/>
                    </a:lnTo>
                    <a:lnTo>
                      <a:pt x="270" y="360"/>
                    </a:lnTo>
                    <a:lnTo>
                      <a:pt x="274" y="334"/>
                    </a:lnTo>
                    <a:lnTo>
                      <a:pt x="294" y="368"/>
                    </a:lnTo>
                    <a:lnTo>
                      <a:pt x="310" y="370"/>
                    </a:lnTo>
                    <a:lnTo>
                      <a:pt x="312" y="370"/>
                    </a:lnTo>
                    <a:lnTo>
                      <a:pt x="314" y="370"/>
                    </a:lnTo>
                    <a:lnTo>
                      <a:pt x="314" y="372"/>
                    </a:lnTo>
                    <a:lnTo>
                      <a:pt x="314" y="382"/>
                    </a:lnTo>
                    <a:lnTo>
                      <a:pt x="320" y="380"/>
                    </a:lnTo>
                    <a:lnTo>
                      <a:pt x="346" y="346"/>
                    </a:lnTo>
                    <a:lnTo>
                      <a:pt x="358" y="362"/>
                    </a:lnTo>
                    <a:lnTo>
                      <a:pt x="358" y="356"/>
                    </a:lnTo>
                    <a:lnTo>
                      <a:pt x="366" y="340"/>
                    </a:lnTo>
                    <a:lnTo>
                      <a:pt x="372" y="328"/>
                    </a:lnTo>
                    <a:lnTo>
                      <a:pt x="392" y="328"/>
                    </a:lnTo>
                    <a:lnTo>
                      <a:pt x="396" y="304"/>
                    </a:lnTo>
                    <a:lnTo>
                      <a:pt x="398" y="304"/>
                    </a:lnTo>
                    <a:lnTo>
                      <a:pt x="400" y="306"/>
                    </a:lnTo>
                    <a:lnTo>
                      <a:pt x="414" y="308"/>
                    </a:lnTo>
                    <a:lnTo>
                      <a:pt x="416" y="300"/>
                    </a:lnTo>
                    <a:lnTo>
                      <a:pt x="410" y="288"/>
                    </a:lnTo>
                    <a:lnTo>
                      <a:pt x="410" y="286"/>
                    </a:lnTo>
                    <a:lnTo>
                      <a:pt x="414" y="276"/>
                    </a:lnTo>
                    <a:lnTo>
                      <a:pt x="414" y="274"/>
                    </a:lnTo>
                    <a:lnTo>
                      <a:pt x="416" y="274"/>
                    </a:lnTo>
                    <a:lnTo>
                      <a:pt x="458" y="252"/>
                    </a:lnTo>
                    <a:lnTo>
                      <a:pt x="456" y="230"/>
                    </a:lnTo>
                    <a:lnTo>
                      <a:pt x="456" y="228"/>
                    </a:lnTo>
                    <a:lnTo>
                      <a:pt x="464" y="212"/>
                    </a:lnTo>
                    <a:lnTo>
                      <a:pt x="466" y="210"/>
                    </a:lnTo>
                    <a:lnTo>
                      <a:pt x="478" y="180"/>
                    </a:lnTo>
                    <a:lnTo>
                      <a:pt x="490" y="168"/>
                    </a:lnTo>
                    <a:lnTo>
                      <a:pt x="496" y="156"/>
                    </a:lnTo>
                    <a:lnTo>
                      <a:pt x="502" y="146"/>
                    </a:lnTo>
                    <a:lnTo>
                      <a:pt x="496" y="134"/>
                    </a:lnTo>
                    <a:lnTo>
                      <a:pt x="496" y="132"/>
                    </a:lnTo>
                    <a:lnTo>
                      <a:pt x="496" y="120"/>
                    </a:lnTo>
                    <a:lnTo>
                      <a:pt x="490" y="120"/>
                    </a:lnTo>
                    <a:lnTo>
                      <a:pt x="478" y="126"/>
                    </a:lnTo>
                    <a:lnTo>
                      <a:pt x="472" y="128"/>
                    </a:lnTo>
                    <a:lnTo>
                      <a:pt x="468" y="128"/>
                    </a:lnTo>
                    <a:lnTo>
                      <a:pt x="460" y="126"/>
                    </a:lnTo>
                    <a:lnTo>
                      <a:pt x="454" y="122"/>
                    </a:lnTo>
                    <a:lnTo>
                      <a:pt x="452" y="118"/>
                    </a:lnTo>
                    <a:lnTo>
                      <a:pt x="450" y="114"/>
                    </a:lnTo>
                    <a:lnTo>
                      <a:pt x="452" y="98"/>
                    </a:lnTo>
                    <a:lnTo>
                      <a:pt x="446" y="98"/>
                    </a:lnTo>
                    <a:lnTo>
                      <a:pt x="442" y="102"/>
                    </a:lnTo>
                    <a:lnTo>
                      <a:pt x="432" y="112"/>
                    </a:lnTo>
                    <a:lnTo>
                      <a:pt x="428" y="114"/>
                    </a:lnTo>
                    <a:lnTo>
                      <a:pt x="424" y="114"/>
                    </a:lnTo>
                    <a:lnTo>
                      <a:pt x="422" y="108"/>
                    </a:lnTo>
                    <a:lnTo>
                      <a:pt x="422" y="100"/>
                    </a:lnTo>
                    <a:lnTo>
                      <a:pt x="422" y="92"/>
                    </a:lnTo>
                    <a:lnTo>
                      <a:pt x="424" y="88"/>
                    </a:lnTo>
                    <a:lnTo>
                      <a:pt x="426" y="86"/>
                    </a:lnTo>
                    <a:lnTo>
                      <a:pt x="428" y="86"/>
                    </a:lnTo>
                    <a:lnTo>
                      <a:pt x="444" y="58"/>
                    </a:lnTo>
                    <a:lnTo>
                      <a:pt x="448" y="48"/>
                    </a:lnTo>
                    <a:lnTo>
                      <a:pt x="450" y="36"/>
                    </a:lnTo>
                    <a:lnTo>
                      <a:pt x="442" y="28"/>
                    </a:lnTo>
                    <a:lnTo>
                      <a:pt x="440" y="22"/>
                    </a:lnTo>
                    <a:lnTo>
                      <a:pt x="440" y="12"/>
                    </a:lnTo>
                    <a:lnTo>
                      <a:pt x="440" y="8"/>
                    </a:lnTo>
                    <a:lnTo>
                      <a:pt x="438" y="4"/>
                    </a:lnTo>
                    <a:lnTo>
                      <a:pt x="434" y="0"/>
                    </a:lnTo>
                    <a:lnTo>
                      <a:pt x="432" y="2"/>
                    </a:lnTo>
                    <a:lnTo>
                      <a:pt x="430" y="6"/>
                    </a:lnTo>
                    <a:lnTo>
                      <a:pt x="426" y="8"/>
                    </a:lnTo>
                    <a:lnTo>
                      <a:pt x="422" y="10"/>
                    </a:lnTo>
                    <a:lnTo>
                      <a:pt x="416" y="8"/>
                    </a:lnTo>
                    <a:lnTo>
                      <a:pt x="410" y="8"/>
                    </a:lnTo>
                    <a:lnTo>
                      <a:pt x="402" y="8"/>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79" name="Google Shape;179;p17"/>
              <p:cNvSpPr/>
              <p:nvPr/>
            </p:nvSpPr>
            <p:spPr>
              <a:xfrm>
                <a:off x="4938713" y="4013200"/>
                <a:ext cx="519112" cy="527050"/>
              </a:xfrm>
              <a:custGeom>
                <a:avLst/>
                <a:gdLst/>
                <a:ahLst/>
                <a:cxnLst/>
                <a:rect l="l" t="t" r="r" b="b"/>
                <a:pathLst>
                  <a:path w="284" h="288" extrusionOk="0">
                    <a:moveTo>
                      <a:pt x="284" y="58"/>
                    </a:moveTo>
                    <a:lnTo>
                      <a:pt x="278" y="44"/>
                    </a:lnTo>
                    <a:lnTo>
                      <a:pt x="268" y="32"/>
                    </a:lnTo>
                    <a:lnTo>
                      <a:pt x="260" y="30"/>
                    </a:lnTo>
                    <a:lnTo>
                      <a:pt x="258" y="30"/>
                    </a:lnTo>
                    <a:lnTo>
                      <a:pt x="258" y="28"/>
                    </a:lnTo>
                    <a:lnTo>
                      <a:pt x="250" y="24"/>
                    </a:lnTo>
                    <a:lnTo>
                      <a:pt x="248" y="24"/>
                    </a:lnTo>
                    <a:lnTo>
                      <a:pt x="244" y="26"/>
                    </a:lnTo>
                    <a:lnTo>
                      <a:pt x="234" y="28"/>
                    </a:lnTo>
                    <a:lnTo>
                      <a:pt x="232" y="26"/>
                    </a:lnTo>
                    <a:lnTo>
                      <a:pt x="222" y="22"/>
                    </a:lnTo>
                    <a:lnTo>
                      <a:pt x="220" y="22"/>
                    </a:lnTo>
                    <a:lnTo>
                      <a:pt x="220" y="20"/>
                    </a:lnTo>
                    <a:lnTo>
                      <a:pt x="212" y="12"/>
                    </a:lnTo>
                    <a:lnTo>
                      <a:pt x="204" y="4"/>
                    </a:lnTo>
                    <a:lnTo>
                      <a:pt x="196" y="0"/>
                    </a:lnTo>
                    <a:lnTo>
                      <a:pt x="188" y="8"/>
                    </a:lnTo>
                    <a:lnTo>
                      <a:pt x="176" y="16"/>
                    </a:lnTo>
                    <a:lnTo>
                      <a:pt x="172" y="40"/>
                    </a:lnTo>
                    <a:lnTo>
                      <a:pt x="162" y="58"/>
                    </a:lnTo>
                    <a:lnTo>
                      <a:pt x="162" y="60"/>
                    </a:lnTo>
                    <a:lnTo>
                      <a:pt x="154" y="68"/>
                    </a:lnTo>
                    <a:lnTo>
                      <a:pt x="144" y="86"/>
                    </a:lnTo>
                    <a:lnTo>
                      <a:pt x="144" y="88"/>
                    </a:lnTo>
                    <a:lnTo>
                      <a:pt x="124" y="104"/>
                    </a:lnTo>
                    <a:lnTo>
                      <a:pt x="116" y="118"/>
                    </a:lnTo>
                    <a:lnTo>
                      <a:pt x="114" y="120"/>
                    </a:lnTo>
                    <a:lnTo>
                      <a:pt x="110" y="124"/>
                    </a:lnTo>
                    <a:lnTo>
                      <a:pt x="96" y="132"/>
                    </a:lnTo>
                    <a:lnTo>
                      <a:pt x="88" y="144"/>
                    </a:lnTo>
                    <a:lnTo>
                      <a:pt x="74" y="164"/>
                    </a:lnTo>
                    <a:lnTo>
                      <a:pt x="72" y="164"/>
                    </a:lnTo>
                    <a:lnTo>
                      <a:pt x="8" y="160"/>
                    </a:lnTo>
                    <a:lnTo>
                      <a:pt x="0" y="168"/>
                    </a:lnTo>
                    <a:lnTo>
                      <a:pt x="0" y="180"/>
                    </a:lnTo>
                    <a:lnTo>
                      <a:pt x="6" y="208"/>
                    </a:lnTo>
                    <a:lnTo>
                      <a:pt x="20" y="226"/>
                    </a:lnTo>
                    <a:lnTo>
                      <a:pt x="32" y="232"/>
                    </a:lnTo>
                    <a:lnTo>
                      <a:pt x="32" y="234"/>
                    </a:lnTo>
                    <a:lnTo>
                      <a:pt x="40" y="244"/>
                    </a:lnTo>
                    <a:lnTo>
                      <a:pt x="42" y="252"/>
                    </a:lnTo>
                    <a:lnTo>
                      <a:pt x="42" y="262"/>
                    </a:lnTo>
                    <a:lnTo>
                      <a:pt x="38" y="266"/>
                    </a:lnTo>
                    <a:lnTo>
                      <a:pt x="40" y="268"/>
                    </a:lnTo>
                    <a:lnTo>
                      <a:pt x="44" y="268"/>
                    </a:lnTo>
                    <a:lnTo>
                      <a:pt x="48" y="258"/>
                    </a:lnTo>
                    <a:lnTo>
                      <a:pt x="50" y="258"/>
                    </a:lnTo>
                    <a:lnTo>
                      <a:pt x="62" y="262"/>
                    </a:lnTo>
                    <a:lnTo>
                      <a:pt x="64" y="266"/>
                    </a:lnTo>
                    <a:lnTo>
                      <a:pt x="70" y="266"/>
                    </a:lnTo>
                    <a:lnTo>
                      <a:pt x="68" y="260"/>
                    </a:lnTo>
                    <a:lnTo>
                      <a:pt x="76" y="246"/>
                    </a:lnTo>
                    <a:lnTo>
                      <a:pt x="78" y="244"/>
                    </a:lnTo>
                    <a:lnTo>
                      <a:pt x="80" y="242"/>
                    </a:lnTo>
                    <a:lnTo>
                      <a:pt x="88" y="242"/>
                    </a:lnTo>
                    <a:lnTo>
                      <a:pt x="102" y="242"/>
                    </a:lnTo>
                    <a:lnTo>
                      <a:pt x="110" y="232"/>
                    </a:lnTo>
                    <a:lnTo>
                      <a:pt x="110" y="222"/>
                    </a:lnTo>
                    <a:lnTo>
                      <a:pt x="112" y="212"/>
                    </a:lnTo>
                    <a:lnTo>
                      <a:pt x="114" y="210"/>
                    </a:lnTo>
                    <a:lnTo>
                      <a:pt x="120" y="206"/>
                    </a:lnTo>
                    <a:lnTo>
                      <a:pt x="122" y="206"/>
                    </a:lnTo>
                    <a:lnTo>
                      <a:pt x="134" y="208"/>
                    </a:lnTo>
                    <a:lnTo>
                      <a:pt x="134" y="210"/>
                    </a:lnTo>
                    <a:lnTo>
                      <a:pt x="136" y="220"/>
                    </a:lnTo>
                    <a:lnTo>
                      <a:pt x="136" y="224"/>
                    </a:lnTo>
                    <a:lnTo>
                      <a:pt x="138" y="232"/>
                    </a:lnTo>
                    <a:lnTo>
                      <a:pt x="140" y="232"/>
                    </a:lnTo>
                    <a:lnTo>
                      <a:pt x="144" y="226"/>
                    </a:lnTo>
                    <a:lnTo>
                      <a:pt x="152" y="216"/>
                    </a:lnTo>
                    <a:lnTo>
                      <a:pt x="160" y="212"/>
                    </a:lnTo>
                    <a:lnTo>
                      <a:pt x="162" y="212"/>
                    </a:lnTo>
                    <a:lnTo>
                      <a:pt x="162" y="210"/>
                    </a:lnTo>
                    <a:lnTo>
                      <a:pt x="172" y="214"/>
                    </a:lnTo>
                    <a:lnTo>
                      <a:pt x="174" y="214"/>
                    </a:lnTo>
                    <a:lnTo>
                      <a:pt x="176" y="214"/>
                    </a:lnTo>
                    <a:lnTo>
                      <a:pt x="180" y="226"/>
                    </a:lnTo>
                    <a:lnTo>
                      <a:pt x="180" y="236"/>
                    </a:lnTo>
                    <a:lnTo>
                      <a:pt x="188" y="252"/>
                    </a:lnTo>
                    <a:lnTo>
                      <a:pt x="188" y="254"/>
                    </a:lnTo>
                    <a:lnTo>
                      <a:pt x="188" y="264"/>
                    </a:lnTo>
                    <a:lnTo>
                      <a:pt x="192" y="270"/>
                    </a:lnTo>
                    <a:lnTo>
                      <a:pt x="194" y="270"/>
                    </a:lnTo>
                    <a:lnTo>
                      <a:pt x="196" y="266"/>
                    </a:lnTo>
                    <a:lnTo>
                      <a:pt x="198" y="264"/>
                    </a:lnTo>
                    <a:lnTo>
                      <a:pt x="208" y="270"/>
                    </a:lnTo>
                    <a:lnTo>
                      <a:pt x="208" y="272"/>
                    </a:lnTo>
                    <a:lnTo>
                      <a:pt x="212" y="286"/>
                    </a:lnTo>
                    <a:lnTo>
                      <a:pt x="216" y="288"/>
                    </a:lnTo>
                    <a:lnTo>
                      <a:pt x="216" y="286"/>
                    </a:lnTo>
                    <a:lnTo>
                      <a:pt x="220" y="276"/>
                    </a:lnTo>
                    <a:lnTo>
                      <a:pt x="222" y="274"/>
                    </a:lnTo>
                    <a:lnTo>
                      <a:pt x="224" y="274"/>
                    </a:lnTo>
                    <a:lnTo>
                      <a:pt x="228" y="270"/>
                    </a:lnTo>
                    <a:lnTo>
                      <a:pt x="230" y="270"/>
                    </a:lnTo>
                    <a:lnTo>
                      <a:pt x="236" y="270"/>
                    </a:lnTo>
                    <a:lnTo>
                      <a:pt x="236" y="266"/>
                    </a:lnTo>
                    <a:lnTo>
                      <a:pt x="236" y="264"/>
                    </a:lnTo>
                    <a:lnTo>
                      <a:pt x="232" y="226"/>
                    </a:lnTo>
                    <a:lnTo>
                      <a:pt x="216" y="202"/>
                    </a:lnTo>
                    <a:lnTo>
                      <a:pt x="188" y="168"/>
                    </a:lnTo>
                    <a:lnTo>
                      <a:pt x="186" y="168"/>
                    </a:lnTo>
                    <a:lnTo>
                      <a:pt x="184" y="146"/>
                    </a:lnTo>
                    <a:lnTo>
                      <a:pt x="176" y="128"/>
                    </a:lnTo>
                    <a:lnTo>
                      <a:pt x="174" y="128"/>
                    </a:lnTo>
                    <a:lnTo>
                      <a:pt x="176" y="126"/>
                    </a:lnTo>
                    <a:lnTo>
                      <a:pt x="180" y="104"/>
                    </a:lnTo>
                    <a:lnTo>
                      <a:pt x="182" y="104"/>
                    </a:lnTo>
                    <a:lnTo>
                      <a:pt x="184" y="104"/>
                    </a:lnTo>
                    <a:lnTo>
                      <a:pt x="234" y="102"/>
                    </a:lnTo>
                    <a:lnTo>
                      <a:pt x="260" y="88"/>
                    </a:lnTo>
                    <a:lnTo>
                      <a:pt x="262" y="86"/>
                    </a:lnTo>
                    <a:lnTo>
                      <a:pt x="274" y="82"/>
                    </a:lnTo>
                    <a:lnTo>
                      <a:pt x="278" y="78"/>
                    </a:lnTo>
                    <a:lnTo>
                      <a:pt x="280" y="76"/>
                    </a:lnTo>
                    <a:lnTo>
                      <a:pt x="282" y="68"/>
                    </a:lnTo>
                    <a:lnTo>
                      <a:pt x="284" y="58"/>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0" name="Google Shape;180;p17"/>
              <p:cNvSpPr/>
              <p:nvPr/>
            </p:nvSpPr>
            <p:spPr>
              <a:xfrm>
                <a:off x="4948294" y="2990850"/>
                <a:ext cx="592137" cy="1055688"/>
              </a:xfrm>
              <a:custGeom>
                <a:avLst/>
                <a:gdLst/>
                <a:ahLst/>
                <a:cxnLst/>
                <a:rect l="l" t="t" r="r" b="b"/>
                <a:pathLst>
                  <a:path w="324" h="578" extrusionOk="0">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1" name="Google Shape;181;p17"/>
              <p:cNvSpPr/>
              <p:nvPr/>
            </p:nvSpPr>
            <p:spPr>
              <a:xfrm>
                <a:off x="5451475" y="2792413"/>
                <a:ext cx="393700" cy="866775"/>
              </a:xfrm>
              <a:custGeom>
                <a:avLst/>
                <a:gdLst/>
                <a:ahLst/>
                <a:cxnLst/>
                <a:rect l="l" t="t" r="r" b="b"/>
                <a:pathLst>
                  <a:path w="216" h="474" extrusionOk="0">
                    <a:moveTo>
                      <a:pt x="202" y="24"/>
                    </a:moveTo>
                    <a:lnTo>
                      <a:pt x="204" y="20"/>
                    </a:lnTo>
                    <a:lnTo>
                      <a:pt x="200" y="8"/>
                    </a:lnTo>
                    <a:lnTo>
                      <a:pt x="194" y="0"/>
                    </a:lnTo>
                    <a:lnTo>
                      <a:pt x="188" y="12"/>
                    </a:lnTo>
                    <a:lnTo>
                      <a:pt x="176" y="24"/>
                    </a:lnTo>
                    <a:lnTo>
                      <a:pt x="174" y="24"/>
                    </a:lnTo>
                    <a:lnTo>
                      <a:pt x="156" y="30"/>
                    </a:lnTo>
                    <a:lnTo>
                      <a:pt x="154" y="30"/>
                    </a:lnTo>
                    <a:lnTo>
                      <a:pt x="136" y="28"/>
                    </a:lnTo>
                    <a:lnTo>
                      <a:pt x="124" y="30"/>
                    </a:lnTo>
                    <a:lnTo>
                      <a:pt x="122" y="40"/>
                    </a:lnTo>
                    <a:lnTo>
                      <a:pt x="112" y="46"/>
                    </a:lnTo>
                    <a:lnTo>
                      <a:pt x="112" y="48"/>
                    </a:lnTo>
                    <a:lnTo>
                      <a:pt x="110" y="48"/>
                    </a:lnTo>
                    <a:lnTo>
                      <a:pt x="94" y="46"/>
                    </a:lnTo>
                    <a:lnTo>
                      <a:pt x="92" y="48"/>
                    </a:lnTo>
                    <a:lnTo>
                      <a:pt x="92" y="64"/>
                    </a:lnTo>
                    <a:lnTo>
                      <a:pt x="84" y="76"/>
                    </a:lnTo>
                    <a:lnTo>
                      <a:pt x="82" y="76"/>
                    </a:lnTo>
                    <a:lnTo>
                      <a:pt x="68" y="92"/>
                    </a:lnTo>
                    <a:lnTo>
                      <a:pt x="66" y="92"/>
                    </a:lnTo>
                    <a:lnTo>
                      <a:pt x="50" y="96"/>
                    </a:lnTo>
                    <a:lnTo>
                      <a:pt x="40" y="106"/>
                    </a:lnTo>
                    <a:lnTo>
                      <a:pt x="42" y="120"/>
                    </a:lnTo>
                    <a:lnTo>
                      <a:pt x="42" y="124"/>
                    </a:lnTo>
                    <a:lnTo>
                      <a:pt x="40" y="124"/>
                    </a:lnTo>
                    <a:lnTo>
                      <a:pt x="28" y="136"/>
                    </a:lnTo>
                    <a:lnTo>
                      <a:pt x="20" y="144"/>
                    </a:lnTo>
                    <a:lnTo>
                      <a:pt x="26" y="154"/>
                    </a:lnTo>
                    <a:lnTo>
                      <a:pt x="26" y="156"/>
                    </a:lnTo>
                    <a:lnTo>
                      <a:pt x="26" y="170"/>
                    </a:lnTo>
                    <a:lnTo>
                      <a:pt x="26" y="172"/>
                    </a:lnTo>
                    <a:lnTo>
                      <a:pt x="16" y="184"/>
                    </a:lnTo>
                    <a:lnTo>
                      <a:pt x="4" y="198"/>
                    </a:lnTo>
                    <a:lnTo>
                      <a:pt x="6" y="214"/>
                    </a:lnTo>
                    <a:lnTo>
                      <a:pt x="16" y="224"/>
                    </a:lnTo>
                    <a:lnTo>
                      <a:pt x="22" y="236"/>
                    </a:lnTo>
                    <a:lnTo>
                      <a:pt x="24" y="244"/>
                    </a:lnTo>
                    <a:lnTo>
                      <a:pt x="24" y="262"/>
                    </a:lnTo>
                    <a:lnTo>
                      <a:pt x="22" y="264"/>
                    </a:lnTo>
                    <a:lnTo>
                      <a:pt x="6" y="276"/>
                    </a:lnTo>
                    <a:lnTo>
                      <a:pt x="4" y="300"/>
                    </a:lnTo>
                    <a:lnTo>
                      <a:pt x="6" y="324"/>
                    </a:lnTo>
                    <a:lnTo>
                      <a:pt x="10" y="340"/>
                    </a:lnTo>
                    <a:lnTo>
                      <a:pt x="18" y="368"/>
                    </a:lnTo>
                    <a:lnTo>
                      <a:pt x="18" y="370"/>
                    </a:lnTo>
                    <a:lnTo>
                      <a:pt x="18" y="372"/>
                    </a:lnTo>
                    <a:lnTo>
                      <a:pt x="0" y="452"/>
                    </a:lnTo>
                    <a:lnTo>
                      <a:pt x="2" y="468"/>
                    </a:lnTo>
                    <a:lnTo>
                      <a:pt x="14" y="474"/>
                    </a:lnTo>
                    <a:lnTo>
                      <a:pt x="32" y="456"/>
                    </a:lnTo>
                    <a:lnTo>
                      <a:pt x="34" y="456"/>
                    </a:lnTo>
                    <a:lnTo>
                      <a:pt x="96" y="432"/>
                    </a:lnTo>
                    <a:lnTo>
                      <a:pt x="112" y="416"/>
                    </a:lnTo>
                    <a:lnTo>
                      <a:pt x="114" y="416"/>
                    </a:lnTo>
                    <a:lnTo>
                      <a:pt x="116" y="416"/>
                    </a:lnTo>
                    <a:lnTo>
                      <a:pt x="150" y="420"/>
                    </a:lnTo>
                    <a:lnTo>
                      <a:pt x="162" y="416"/>
                    </a:lnTo>
                    <a:lnTo>
                      <a:pt x="180" y="408"/>
                    </a:lnTo>
                    <a:lnTo>
                      <a:pt x="180" y="392"/>
                    </a:lnTo>
                    <a:lnTo>
                      <a:pt x="182" y="392"/>
                    </a:lnTo>
                    <a:lnTo>
                      <a:pt x="192" y="382"/>
                    </a:lnTo>
                    <a:lnTo>
                      <a:pt x="190" y="372"/>
                    </a:lnTo>
                    <a:lnTo>
                      <a:pt x="190" y="370"/>
                    </a:lnTo>
                    <a:lnTo>
                      <a:pt x="190" y="368"/>
                    </a:lnTo>
                    <a:lnTo>
                      <a:pt x="194" y="364"/>
                    </a:lnTo>
                    <a:lnTo>
                      <a:pt x="192" y="360"/>
                    </a:lnTo>
                    <a:lnTo>
                      <a:pt x="190" y="356"/>
                    </a:lnTo>
                    <a:lnTo>
                      <a:pt x="190" y="352"/>
                    </a:lnTo>
                    <a:lnTo>
                      <a:pt x="194" y="340"/>
                    </a:lnTo>
                    <a:lnTo>
                      <a:pt x="198" y="336"/>
                    </a:lnTo>
                    <a:lnTo>
                      <a:pt x="196" y="324"/>
                    </a:lnTo>
                    <a:lnTo>
                      <a:pt x="184" y="310"/>
                    </a:lnTo>
                    <a:lnTo>
                      <a:pt x="182" y="306"/>
                    </a:lnTo>
                    <a:lnTo>
                      <a:pt x="180" y="302"/>
                    </a:lnTo>
                    <a:lnTo>
                      <a:pt x="180" y="298"/>
                    </a:lnTo>
                    <a:lnTo>
                      <a:pt x="182" y="294"/>
                    </a:lnTo>
                    <a:lnTo>
                      <a:pt x="184" y="288"/>
                    </a:lnTo>
                    <a:lnTo>
                      <a:pt x="190" y="280"/>
                    </a:lnTo>
                    <a:lnTo>
                      <a:pt x="192" y="268"/>
                    </a:lnTo>
                    <a:lnTo>
                      <a:pt x="202" y="248"/>
                    </a:lnTo>
                    <a:lnTo>
                      <a:pt x="204" y="240"/>
                    </a:lnTo>
                    <a:lnTo>
                      <a:pt x="216" y="216"/>
                    </a:lnTo>
                    <a:lnTo>
                      <a:pt x="208" y="200"/>
                    </a:lnTo>
                    <a:lnTo>
                      <a:pt x="184" y="184"/>
                    </a:lnTo>
                    <a:lnTo>
                      <a:pt x="182" y="184"/>
                    </a:lnTo>
                    <a:lnTo>
                      <a:pt x="176" y="170"/>
                    </a:lnTo>
                    <a:lnTo>
                      <a:pt x="176" y="168"/>
                    </a:lnTo>
                    <a:lnTo>
                      <a:pt x="180" y="146"/>
                    </a:lnTo>
                    <a:lnTo>
                      <a:pt x="184" y="130"/>
                    </a:lnTo>
                    <a:lnTo>
                      <a:pt x="184" y="122"/>
                    </a:lnTo>
                    <a:lnTo>
                      <a:pt x="188" y="116"/>
                    </a:lnTo>
                    <a:lnTo>
                      <a:pt x="190" y="114"/>
                    </a:lnTo>
                    <a:lnTo>
                      <a:pt x="194" y="114"/>
                    </a:lnTo>
                    <a:lnTo>
                      <a:pt x="208" y="112"/>
                    </a:lnTo>
                    <a:lnTo>
                      <a:pt x="212" y="102"/>
                    </a:lnTo>
                    <a:lnTo>
                      <a:pt x="216" y="76"/>
                    </a:lnTo>
                    <a:lnTo>
                      <a:pt x="214" y="66"/>
                    </a:lnTo>
                    <a:lnTo>
                      <a:pt x="200" y="64"/>
                    </a:lnTo>
                    <a:lnTo>
                      <a:pt x="184" y="56"/>
                    </a:lnTo>
                    <a:lnTo>
                      <a:pt x="182" y="54"/>
                    </a:lnTo>
                    <a:lnTo>
                      <a:pt x="182" y="52"/>
                    </a:lnTo>
                    <a:lnTo>
                      <a:pt x="180" y="32"/>
                    </a:lnTo>
                    <a:lnTo>
                      <a:pt x="180" y="28"/>
                    </a:lnTo>
                    <a:lnTo>
                      <a:pt x="202" y="24"/>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2" name="Google Shape;182;p17"/>
              <p:cNvSpPr/>
              <p:nvPr/>
            </p:nvSpPr>
            <p:spPr>
              <a:xfrm>
                <a:off x="5348288" y="4270375"/>
                <a:ext cx="628650" cy="730250"/>
              </a:xfrm>
              <a:custGeom>
                <a:avLst/>
                <a:gdLst/>
                <a:ahLst/>
                <a:cxnLst/>
                <a:rect l="l" t="t" r="r" b="b"/>
                <a:pathLst>
                  <a:path w="344" h="400" extrusionOk="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3" name="Google Shape;183;p17"/>
              <p:cNvSpPr/>
              <p:nvPr/>
            </p:nvSpPr>
            <p:spPr>
              <a:xfrm>
                <a:off x="5275263" y="3849688"/>
                <a:ext cx="892175" cy="558800"/>
              </a:xfrm>
              <a:custGeom>
                <a:avLst/>
                <a:gdLst/>
                <a:ahLst/>
                <a:cxnLst/>
                <a:rect l="l" t="t" r="r" b="b"/>
                <a:pathLst>
                  <a:path w="488" h="306" extrusionOk="0">
                    <a:moveTo>
                      <a:pt x="62" y="2"/>
                    </a:moveTo>
                    <a:lnTo>
                      <a:pt x="60" y="4"/>
                    </a:lnTo>
                    <a:lnTo>
                      <a:pt x="64" y="10"/>
                    </a:lnTo>
                    <a:lnTo>
                      <a:pt x="86" y="24"/>
                    </a:lnTo>
                    <a:lnTo>
                      <a:pt x="100" y="38"/>
                    </a:lnTo>
                    <a:lnTo>
                      <a:pt x="98" y="40"/>
                    </a:lnTo>
                    <a:lnTo>
                      <a:pt x="90" y="50"/>
                    </a:lnTo>
                    <a:lnTo>
                      <a:pt x="88" y="50"/>
                    </a:lnTo>
                    <a:lnTo>
                      <a:pt x="88" y="52"/>
                    </a:lnTo>
                    <a:lnTo>
                      <a:pt x="74" y="52"/>
                    </a:lnTo>
                    <a:lnTo>
                      <a:pt x="66" y="54"/>
                    </a:lnTo>
                    <a:lnTo>
                      <a:pt x="60" y="58"/>
                    </a:lnTo>
                    <a:lnTo>
                      <a:pt x="64" y="66"/>
                    </a:lnTo>
                    <a:lnTo>
                      <a:pt x="64" y="74"/>
                    </a:lnTo>
                    <a:lnTo>
                      <a:pt x="72" y="86"/>
                    </a:lnTo>
                    <a:lnTo>
                      <a:pt x="72" y="108"/>
                    </a:lnTo>
                    <a:lnTo>
                      <a:pt x="78" y="110"/>
                    </a:lnTo>
                    <a:lnTo>
                      <a:pt x="88" y="114"/>
                    </a:lnTo>
                    <a:lnTo>
                      <a:pt x="90" y="114"/>
                    </a:lnTo>
                    <a:lnTo>
                      <a:pt x="92" y="116"/>
                    </a:lnTo>
                    <a:lnTo>
                      <a:pt x="102" y="130"/>
                    </a:lnTo>
                    <a:lnTo>
                      <a:pt x="108" y="146"/>
                    </a:lnTo>
                    <a:lnTo>
                      <a:pt x="108" y="156"/>
                    </a:lnTo>
                    <a:lnTo>
                      <a:pt x="106" y="164"/>
                    </a:lnTo>
                    <a:lnTo>
                      <a:pt x="104" y="170"/>
                    </a:lnTo>
                    <a:lnTo>
                      <a:pt x="94" y="178"/>
                    </a:lnTo>
                    <a:lnTo>
                      <a:pt x="80" y="184"/>
                    </a:lnTo>
                    <a:lnTo>
                      <a:pt x="54" y="200"/>
                    </a:lnTo>
                    <a:lnTo>
                      <a:pt x="52" y="200"/>
                    </a:lnTo>
                    <a:lnTo>
                      <a:pt x="4" y="204"/>
                    </a:lnTo>
                    <a:lnTo>
                      <a:pt x="0" y="216"/>
                    </a:lnTo>
                    <a:lnTo>
                      <a:pt x="8" y="232"/>
                    </a:lnTo>
                    <a:lnTo>
                      <a:pt x="8" y="234"/>
                    </a:lnTo>
                    <a:lnTo>
                      <a:pt x="12" y="254"/>
                    </a:lnTo>
                    <a:lnTo>
                      <a:pt x="38" y="286"/>
                    </a:lnTo>
                    <a:lnTo>
                      <a:pt x="40" y="286"/>
                    </a:lnTo>
                    <a:lnTo>
                      <a:pt x="50" y="306"/>
                    </a:lnTo>
                    <a:lnTo>
                      <a:pt x="52" y="302"/>
                    </a:lnTo>
                    <a:lnTo>
                      <a:pt x="60" y="278"/>
                    </a:lnTo>
                    <a:lnTo>
                      <a:pt x="60" y="276"/>
                    </a:lnTo>
                    <a:lnTo>
                      <a:pt x="76" y="256"/>
                    </a:lnTo>
                    <a:lnTo>
                      <a:pt x="78" y="254"/>
                    </a:lnTo>
                    <a:lnTo>
                      <a:pt x="98" y="246"/>
                    </a:lnTo>
                    <a:lnTo>
                      <a:pt x="100" y="246"/>
                    </a:lnTo>
                    <a:lnTo>
                      <a:pt x="112" y="254"/>
                    </a:lnTo>
                    <a:lnTo>
                      <a:pt x="128" y="252"/>
                    </a:lnTo>
                    <a:lnTo>
                      <a:pt x="124" y="224"/>
                    </a:lnTo>
                    <a:lnTo>
                      <a:pt x="126" y="222"/>
                    </a:lnTo>
                    <a:lnTo>
                      <a:pt x="142" y="222"/>
                    </a:lnTo>
                    <a:lnTo>
                      <a:pt x="158" y="222"/>
                    </a:lnTo>
                    <a:lnTo>
                      <a:pt x="160" y="222"/>
                    </a:lnTo>
                    <a:lnTo>
                      <a:pt x="192" y="238"/>
                    </a:lnTo>
                    <a:lnTo>
                      <a:pt x="218" y="242"/>
                    </a:lnTo>
                    <a:lnTo>
                      <a:pt x="220" y="242"/>
                    </a:lnTo>
                    <a:lnTo>
                      <a:pt x="228" y="250"/>
                    </a:lnTo>
                    <a:lnTo>
                      <a:pt x="242" y="254"/>
                    </a:lnTo>
                    <a:lnTo>
                      <a:pt x="250" y="262"/>
                    </a:lnTo>
                    <a:lnTo>
                      <a:pt x="254" y="264"/>
                    </a:lnTo>
                    <a:lnTo>
                      <a:pt x="264" y="256"/>
                    </a:lnTo>
                    <a:lnTo>
                      <a:pt x="264" y="254"/>
                    </a:lnTo>
                    <a:lnTo>
                      <a:pt x="276" y="244"/>
                    </a:lnTo>
                    <a:lnTo>
                      <a:pt x="284" y="230"/>
                    </a:lnTo>
                    <a:lnTo>
                      <a:pt x="296" y="238"/>
                    </a:lnTo>
                    <a:lnTo>
                      <a:pt x="296" y="240"/>
                    </a:lnTo>
                    <a:lnTo>
                      <a:pt x="300" y="250"/>
                    </a:lnTo>
                    <a:lnTo>
                      <a:pt x="300" y="252"/>
                    </a:lnTo>
                    <a:lnTo>
                      <a:pt x="298" y="258"/>
                    </a:lnTo>
                    <a:lnTo>
                      <a:pt x="300" y="260"/>
                    </a:lnTo>
                    <a:lnTo>
                      <a:pt x="308" y="256"/>
                    </a:lnTo>
                    <a:lnTo>
                      <a:pt x="318" y="246"/>
                    </a:lnTo>
                    <a:lnTo>
                      <a:pt x="328" y="246"/>
                    </a:lnTo>
                    <a:lnTo>
                      <a:pt x="330" y="246"/>
                    </a:lnTo>
                    <a:lnTo>
                      <a:pt x="336" y="250"/>
                    </a:lnTo>
                    <a:lnTo>
                      <a:pt x="342" y="258"/>
                    </a:lnTo>
                    <a:lnTo>
                      <a:pt x="342" y="260"/>
                    </a:lnTo>
                    <a:lnTo>
                      <a:pt x="342" y="264"/>
                    </a:lnTo>
                    <a:lnTo>
                      <a:pt x="340" y="282"/>
                    </a:lnTo>
                    <a:lnTo>
                      <a:pt x="346" y="290"/>
                    </a:lnTo>
                    <a:lnTo>
                      <a:pt x="348" y="290"/>
                    </a:lnTo>
                    <a:lnTo>
                      <a:pt x="360" y="278"/>
                    </a:lnTo>
                    <a:lnTo>
                      <a:pt x="372" y="268"/>
                    </a:lnTo>
                    <a:lnTo>
                      <a:pt x="380" y="262"/>
                    </a:lnTo>
                    <a:lnTo>
                      <a:pt x="388" y="260"/>
                    </a:lnTo>
                    <a:lnTo>
                      <a:pt x="408" y="260"/>
                    </a:lnTo>
                    <a:lnTo>
                      <a:pt x="414" y="250"/>
                    </a:lnTo>
                    <a:lnTo>
                      <a:pt x="430" y="242"/>
                    </a:lnTo>
                    <a:lnTo>
                      <a:pt x="432" y="242"/>
                    </a:lnTo>
                    <a:lnTo>
                      <a:pt x="452" y="240"/>
                    </a:lnTo>
                    <a:lnTo>
                      <a:pt x="474" y="228"/>
                    </a:lnTo>
                    <a:lnTo>
                      <a:pt x="488" y="228"/>
                    </a:lnTo>
                    <a:lnTo>
                      <a:pt x="484" y="222"/>
                    </a:lnTo>
                    <a:lnTo>
                      <a:pt x="486" y="220"/>
                    </a:lnTo>
                    <a:lnTo>
                      <a:pt x="488" y="216"/>
                    </a:lnTo>
                    <a:lnTo>
                      <a:pt x="460" y="154"/>
                    </a:lnTo>
                    <a:lnTo>
                      <a:pt x="460" y="152"/>
                    </a:lnTo>
                    <a:lnTo>
                      <a:pt x="458" y="150"/>
                    </a:lnTo>
                    <a:lnTo>
                      <a:pt x="472" y="134"/>
                    </a:lnTo>
                    <a:lnTo>
                      <a:pt x="468" y="130"/>
                    </a:lnTo>
                    <a:lnTo>
                      <a:pt x="446" y="126"/>
                    </a:lnTo>
                    <a:lnTo>
                      <a:pt x="444" y="126"/>
                    </a:lnTo>
                    <a:lnTo>
                      <a:pt x="444" y="124"/>
                    </a:lnTo>
                    <a:lnTo>
                      <a:pt x="430" y="110"/>
                    </a:lnTo>
                    <a:lnTo>
                      <a:pt x="430" y="106"/>
                    </a:lnTo>
                    <a:lnTo>
                      <a:pt x="428" y="108"/>
                    </a:lnTo>
                    <a:lnTo>
                      <a:pt x="416" y="100"/>
                    </a:lnTo>
                    <a:lnTo>
                      <a:pt x="408" y="108"/>
                    </a:lnTo>
                    <a:lnTo>
                      <a:pt x="400" y="114"/>
                    </a:lnTo>
                    <a:lnTo>
                      <a:pt x="394" y="114"/>
                    </a:lnTo>
                    <a:lnTo>
                      <a:pt x="388" y="110"/>
                    </a:lnTo>
                    <a:lnTo>
                      <a:pt x="382" y="104"/>
                    </a:lnTo>
                    <a:lnTo>
                      <a:pt x="372" y="94"/>
                    </a:lnTo>
                    <a:lnTo>
                      <a:pt x="366" y="86"/>
                    </a:lnTo>
                    <a:lnTo>
                      <a:pt x="362" y="86"/>
                    </a:lnTo>
                    <a:lnTo>
                      <a:pt x="352" y="90"/>
                    </a:lnTo>
                    <a:lnTo>
                      <a:pt x="334" y="94"/>
                    </a:lnTo>
                    <a:lnTo>
                      <a:pt x="328" y="94"/>
                    </a:lnTo>
                    <a:lnTo>
                      <a:pt x="324" y="94"/>
                    </a:lnTo>
                    <a:lnTo>
                      <a:pt x="322" y="90"/>
                    </a:lnTo>
                    <a:lnTo>
                      <a:pt x="320" y="84"/>
                    </a:lnTo>
                    <a:lnTo>
                      <a:pt x="320" y="70"/>
                    </a:lnTo>
                    <a:lnTo>
                      <a:pt x="322" y="60"/>
                    </a:lnTo>
                    <a:lnTo>
                      <a:pt x="320" y="54"/>
                    </a:lnTo>
                    <a:lnTo>
                      <a:pt x="216" y="50"/>
                    </a:lnTo>
                    <a:lnTo>
                      <a:pt x="202" y="44"/>
                    </a:lnTo>
                    <a:lnTo>
                      <a:pt x="194" y="38"/>
                    </a:lnTo>
                    <a:lnTo>
                      <a:pt x="178" y="34"/>
                    </a:lnTo>
                    <a:lnTo>
                      <a:pt x="172" y="30"/>
                    </a:lnTo>
                    <a:lnTo>
                      <a:pt x="164" y="24"/>
                    </a:lnTo>
                    <a:lnTo>
                      <a:pt x="144" y="0"/>
                    </a:lnTo>
                    <a:lnTo>
                      <a:pt x="132" y="10"/>
                    </a:lnTo>
                    <a:lnTo>
                      <a:pt x="116" y="4"/>
                    </a:lnTo>
                    <a:lnTo>
                      <a:pt x="74" y="6"/>
                    </a:lnTo>
                    <a:lnTo>
                      <a:pt x="62" y="2"/>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4" name="Google Shape;184;p17"/>
              <p:cNvSpPr/>
              <p:nvPr/>
            </p:nvSpPr>
            <p:spPr>
              <a:xfrm>
                <a:off x="5472113" y="4876800"/>
                <a:ext cx="928687" cy="735013"/>
              </a:xfrm>
              <a:custGeom>
                <a:avLst/>
                <a:gdLst/>
                <a:ahLst/>
                <a:cxnLst/>
                <a:rect l="l" t="t" r="r" b="b"/>
                <a:pathLst>
                  <a:path w="508" h="402" extrusionOk="0">
                    <a:moveTo>
                      <a:pt x="476" y="138"/>
                    </a:moveTo>
                    <a:lnTo>
                      <a:pt x="476" y="138"/>
                    </a:lnTo>
                    <a:lnTo>
                      <a:pt x="484" y="134"/>
                    </a:lnTo>
                    <a:lnTo>
                      <a:pt x="488" y="130"/>
                    </a:lnTo>
                    <a:lnTo>
                      <a:pt x="488" y="128"/>
                    </a:lnTo>
                    <a:lnTo>
                      <a:pt x="490" y="126"/>
                    </a:lnTo>
                    <a:lnTo>
                      <a:pt x="492" y="126"/>
                    </a:lnTo>
                    <a:lnTo>
                      <a:pt x="508" y="126"/>
                    </a:lnTo>
                    <a:lnTo>
                      <a:pt x="508" y="116"/>
                    </a:lnTo>
                    <a:lnTo>
                      <a:pt x="502" y="114"/>
                    </a:lnTo>
                    <a:lnTo>
                      <a:pt x="496" y="110"/>
                    </a:lnTo>
                    <a:lnTo>
                      <a:pt x="472" y="88"/>
                    </a:lnTo>
                    <a:lnTo>
                      <a:pt x="460" y="58"/>
                    </a:lnTo>
                    <a:lnTo>
                      <a:pt x="446" y="44"/>
                    </a:lnTo>
                    <a:lnTo>
                      <a:pt x="424" y="42"/>
                    </a:lnTo>
                    <a:lnTo>
                      <a:pt x="406" y="44"/>
                    </a:lnTo>
                    <a:lnTo>
                      <a:pt x="402" y="44"/>
                    </a:lnTo>
                    <a:lnTo>
                      <a:pt x="404" y="54"/>
                    </a:lnTo>
                    <a:lnTo>
                      <a:pt x="404" y="56"/>
                    </a:lnTo>
                    <a:lnTo>
                      <a:pt x="404" y="58"/>
                    </a:lnTo>
                    <a:lnTo>
                      <a:pt x="400" y="58"/>
                    </a:lnTo>
                    <a:lnTo>
                      <a:pt x="388" y="64"/>
                    </a:lnTo>
                    <a:lnTo>
                      <a:pt x="386" y="62"/>
                    </a:lnTo>
                    <a:lnTo>
                      <a:pt x="372" y="50"/>
                    </a:lnTo>
                    <a:lnTo>
                      <a:pt x="368" y="50"/>
                    </a:lnTo>
                    <a:lnTo>
                      <a:pt x="364" y="50"/>
                    </a:lnTo>
                    <a:lnTo>
                      <a:pt x="332" y="64"/>
                    </a:lnTo>
                    <a:lnTo>
                      <a:pt x="322" y="68"/>
                    </a:lnTo>
                    <a:lnTo>
                      <a:pt x="316" y="66"/>
                    </a:lnTo>
                    <a:lnTo>
                      <a:pt x="310" y="70"/>
                    </a:lnTo>
                    <a:lnTo>
                      <a:pt x="304" y="76"/>
                    </a:lnTo>
                    <a:lnTo>
                      <a:pt x="300" y="80"/>
                    </a:lnTo>
                    <a:lnTo>
                      <a:pt x="298" y="76"/>
                    </a:lnTo>
                    <a:lnTo>
                      <a:pt x="288" y="66"/>
                    </a:lnTo>
                    <a:lnTo>
                      <a:pt x="286" y="62"/>
                    </a:lnTo>
                    <a:lnTo>
                      <a:pt x="286" y="58"/>
                    </a:lnTo>
                    <a:lnTo>
                      <a:pt x="290" y="50"/>
                    </a:lnTo>
                    <a:lnTo>
                      <a:pt x="300" y="38"/>
                    </a:lnTo>
                    <a:lnTo>
                      <a:pt x="314" y="22"/>
                    </a:lnTo>
                    <a:lnTo>
                      <a:pt x="318" y="16"/>
                    </a:lnTo>
                    <a:lnTo>
                      <a:pt x="316" y="12"/>
                    </a:lnTo>
                    <a:lnTo>
                      <a:pt x="312" y="12"/>
                    </a:lnTo>
                    <a:lnTo>
                      <a:pt x="308" y="14"/>
                    </a:lnTo>
                    <a:lnTo>
                      <a:pt x="298" y="20"/>
                    </a:lnTo>
                    <a:lnTo>
                      <a:pt x="288" y="26"/>
                    </a:lnTo>
                    <a:lnTo>
                      <a:pt x="282" y="28"/>
                    </a:lnTo>
                    <a:lnTo>
                      <a:pt x="280" y="26"/>
                    </a:lnTo>
                    <a:lnTo>
                      <a:pt x="278" y="20"/>
                    </a:lnTo>
                    <a:lnTo>
                      <a:pt x="276" y="20"/>
                    </a:lnTo>
                    <a:lnTo>
                      <a:pt x="270" y="6"/>
                    </a:lnTo>
                    <a:lnTo>
                      <a:pt x="254" y="16"/>
                    </a:lnTo>
                    <a:lnTo>
                      <a:pt x="252" y="18"/>
                    </a:lnTo>
                    <a:lnTo>
                      <a:pt x="252" y="16"/>
                    </a:lnTo>
                    <a:lnTo>
                      <a:pt x="236" y="8"/>
                    </a:lnTo>
                    <a:lnTo>
                      <a:pt x="220" y="2"/>
                    </a:lnTo>
                    <a:lnTo>
                      <a:pt x="214" y="0"/>
                    </a:lnTo>
                    <a:lnTo>
                      <a:pt x="208" y="2"/>
                    </a:lnTo>
                    <a:lnTo>
                      <a:pt x="204" y="6"/>
                    </a:lnTo>
                    <a:lnTo>
                      <a:pt x="198" y="12"/>
                    </a:lnTo>
                    <a:lnTo>
                      <a:pt x="204" y="24"/>
                    </a:lnTo>
                    <a:lnTo>
                      <a:pt x="210" y="38"/>
                    </a:lnTo>
                    <a:lnTo>
                      <a:pt x="210" y="44"/>
                    </a:lnTo>
                    <a:lnTo>
                      <a:pt x="210" y="48"/>
                    </a:lnTo>
                    <a:lnTo>
                      <a:pt x="208" y="52"/>
                    </a:lnTo>
                    <a:lnTo>
                      <a:pt x="204" y="54"/>
                    </a:lnTo>
                    <a:lnTo>
                      <a:pt x="200" y="54"/>
                    </a:lnTo>
                    <a:lnTo>
                      <a:pt x="194" y="54"/>
                    </a:lnTo>
                    <a:lnTo>
                      <a:pt x="188" y="50"/>
                    </a:lnTo>
                    <a:lnTo>
                      <a:pt x="182" y="46"/>
                    </a:lnTo>
                    <a:lnTo>
                      <a:pt x="164" y="36"/>
                    </a:lnTo>
                    <a:lnTo>
                      <a:pt x="156" y="32"/>
                    </a:lnTo>
                    <a:lnTo>
                      <a:pt x="156" y="34"/>
                    </a:lnTo>
                    <a:lnTo>
                      <a:pt x="156" y="52"/>
                    </a:lnTo>
                    <a:lnTo>
                      <a:pt x="144" y="66"/>
                    </a:lnTo>
                    <a:lnTo>
                      <a:pt x="144" y="80"/>
                    </a:lnTo>
                    <a:lnTo>
                      <a:pt x="148" y="94"/>
                    </a:lnTo>
                    <a:lnTo>
                      <a:pt x="150" y="94"/>
                    </a:lnTo>
                    <a:lnTo>
                      <a:pt x="140" y="108"/>
                    </a:lnTo>
                    <a:lnTo>
                      <a:pt x="136" y="120"/>
                    </a:lnTo>
                    <a:lnTo>
                      <a:pt x="136" y="122"/>
                    </a:lnTo>
                    <a:lnTo>
                      <a:pt x="124" y="134"/>
                    </a:lnTo>
                    <a:lnTo>
                      <a:pt x="104" y="180"/>
                    </a:lnTo>
                    <a:lnTo>
                      <a:pt x="104" y="204"/>
                    </a:lnTo>
                    <a:lnTo>
                      <a:pt x="60" y="230"/>
                    </a:lnTo>
                    <a:lnTo>
                      <a:pt x="58" y="234"/>
                    </a:lnTo>
                    <a:lnTo>
                      <a:pt x="64" y="248"/>
                    </a:lnTo>
                    <a:lnTo>
                      <a:pt x="60" y="266"/>
                    </a:lnTo>
                    <a:lnTo>
                      <a:pt x="42" y="264"/>
                    </a:lnTo>
                    <a:lnTo>
                      <a:pt x="38" y="284"/>
                    </a:lnTo>
                    <a:lnTo>
                      <a:pt x="16" y="284"/>
                    </a:lnTo>
                    <a:lnTo>
                      <a:pt x="10" y="292"/>
                    </a:lnTo>
                    <a:lnTo>
                      <a:pt x="4" y="306"/>
                    </a:lnTo>
                    <a:lnTo>
                      <a:pt x="0" y="356"/>
                    </a:lnTo>
                    <a:lnTo>
                      <a:pt x="4" y="368"/>
                    </a:lnTo>
                    <a:lnTo>
                      <a:pt x="6" y="368"/>
                    </a:lnTo>
                    <a:lnTo>
                      <a:pt x="6" y="380"/>
                    </a:lnTo>
                    <a:lnTo>
                      <a:pt x="16" y="392"/>
                    </a:lnTo>
                    <a:lnTo>
                      <a:pt x="16" y="402"/>
                    </a:lnTo>
                    <a:lnTo>
                      <a:pt x="42" y="400"/>
                    </a:lnTo>
                    <a:lnTo>
                      <a:pt x="44" y="398"/>
                    </a:lnTo>
                    <a:lnTo>
                      <a:pt x="44" y="396"/>
                    </a:lnTo>
                    <a:lnTo>
                      <a:pt x="52" y="388"/>
                    </a:lnTo>
                    <a:lnTo>
                      <a:pt x="36" y="372"/>
                    </a:lnTo>
                    <a:lnTo>
                      <a:pt x="34" y="372"/>
                    </a:lnTo>
                    <a:lnTo>
                      <a:pt x="24" y="364"/>
                    </a:lnTo>
                    <a:lnTo>
                      <a:pt x="24" y="362"/>
                    </a:lnTo>
                    <a:lnTo>
                      <a:pt x="24" y="346"/>
                    </a:lnTo>
                    <a:lnTo>
                      <a:pt x="36" y="346"/>
                    </a:lnTo>
                    <a:lnTo>
                      <a:pt x="38" y="340"/>
                    </a:lnTo>
                    <a:lnTo>
                      <a:pt x="32" y="324"/>
                    </a:lnTo>
                    <a:lnTo>
                      <a:pt x="64" y="324"/>
                    </a:lnTo>
                    <a:lnTo>
                      <a:pt x="120" y="298"/>
                    </a:lnTo>
                    <a:lnTo>
                      <a:pt x="126" y="286"/>
                    </a:lnTo>
                    <a:lnTo>
                      <a:pt x="128" y="282"/>
                    </a:lnTo>
                    <a:lnTo>
                      <a:pt x="140" y="288"/>
                    </a:lnTo>
                    <a:lnTo>
                      <a:pt x="140" y="290"/>
                    </a:lnTo>
                    <a:lnTo>
                      <a:pt x="146" y="296"/>
                    </a:lnTo>
                    <a:lnTo>
                      <a:pt x="152" y="294"/>
                    </a:lnTo>
                    <a:lnTo>
                      <a:pt x="150" y="282"/>
                    </a:lnTo>
                    <a:lnTo>
                      <a:pt x="168" y="282"/>
                    </a:lnTo>
                    <a:lnTo>
                      <a:pt x="186" y="286"/>
                    </a:lnTo>
                    <a:lnTo>
                      <a:pt x="192" y="274"/>
                    </a:lnTo>
                    <a:lnTo>
                      <a:pt x="194" y="272"/>
                    </a:lnTo>
                    <a:lnTo>
                      <a:pt x="196" y="272"/>
                    </a:lnTo>
                    <a:lnTo>
                      <a:pt x="214" y="266"/>
                    </a:lnTo>
                    <a:lnTo>
                      <a:pt x="218" y="238"/>
                    </a:lnTo>
                    <a:lnTo>
                      <a:pt x="238" y="256"/>
                    </a:lnTo>
                    <a:lnTo>
                      <a:pt x="246" y="256"/>
                    </a:lnTo>
                    <a:lnTo>
                      <a:pt x="250" y="252"/>
                    </a:lnTo>
                    <a:lnTo>
                      <a:pt x="248" y="192"/>
                    </a:lnTo>
                    <a:lnTo>
                      <a:pt x="248" y="190"/>
                    </a:lnTo>
                    <a:lnTo>
                      <a:pt x="248" y="186"/>
                    </a:lnTo>
                    <a:lnTo>
                      <a:pt x="260" y="188"/>
                    </a:lnTo>
                    <a:lnTo>
                      <a:pt x="262" y="188"/>
                    </a:lnTo>
                    <a:lnTo>
                      <a:pt x="264" y="190"/>
                    </a:lnTo>
                    <a:lnTo>
                      <a:pt x="286" y="230"/>
                    </a:lnTo>
                    <a:lnTo>
                      <a:pt x="312" y="226"/>
                    </a:lnTo>
                    <a:lnTo>
                      <a:pt x="318" y="224"/>
                    </a:lnTo>
                    <a:lnTo>
                      <a:pt x="322" y="216"/>
                    </a:lnTo>
                    <a:lnTo>
                      <a:pt x="314" y="208"/>
                    </a:lnTo>
                    <a:lnTo>
                      <a:pt x="312" y="206"/>
                    </a:lnTo>
                    <a:lnTo>
                      <a:pt x="330" y="200"/>
                    </a:lnTo>
                    <a:lnTo>
                      <a:pt x="332" y="198"/>
                    </a:lnTo>
                    <a:lnTo>
                      <a:pt x="340" y="206"/>
                    </a:lnTo>
                    <a:lnTo>
                      <a:pt x="346" y="202"/>
                    </a:lnTo>
                    <a:lnTo>
                      <a:pt x="346" y="190"/>
                    </a:lnTo>
                    <a:lnTo>
                      <a:pt x="350" y="190"/>
                    </a:lnTo>
                    <a:lnTo>
                      <a:pt x="364" y="190"/>
                    </a:lnTo>
                    <a:lnTo>
                      <a:pt x="370" y="192"/>
                    </a:lnTo>
                    <a:lnTo>
                      <a:pt x="376" y="194"/>
                    </a:lnTo>
                    <a:lnTo>
                      <a:pt x="382" y="198"/>
                    </a:lnTo>
                    <a:lnTo>
                      <a:pt x="386" y="202"/>
                    </a:lnTo>
                    <a:lnTo>
                      <a:pt x="388" y="206"/>
                    </a:lnTo>
                    <a:lnTo>
                      <a:pt x="392" y="186"/>
                    </a:lnTo>
                    <a:lnTo>
                      <a:pt x="396" y="184"/>
                    </a:lnTo>
                    <a:lnTo>
                      <a:pt x="400" y="182"/>
                    </a:lnTo>
                    <a:lnTo>
                      <a:pt x="406" y="182"/>
                    </a:lnTo>
                    <a:lnTo>
                      <a:pt x="412" y="184"/>
                    </a:lnTo>
                    <a:lnTo>
                      <a:pt x="414" y="186"/>
                    </a:lnTo>
                    <a:lnTo>
                      <a:pt x="414" y="188"/>
                    </a:lnTo>
                    <a:lnTo>
                      <a:pt x="418" y="188"/>
                    </a:lnTo>
                    <a:lnTo>
                      <a:pt x="432" y="180"/>
                    </a:lnTo>
                    <a:lnTo>
                      <a:pt x="460" y="160"/>
                    </a:lnTo>
                    <a:lnTo>
                      <a:pt x="460" y="152"/>
                    </a:lnTo>
                    <a:lnTo>
                      <a:pt x="464" y="146"/>
                    </a:lnTo>
                    <a:lnTo>
                      <a:pt x="470" y="140"/>
                    </a:lnTo>
                    <a:lnTo>
                      <a:pt x="476" y="138"/>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5" name="Google Shape;185;p17"/>
              <p:cNvSpPr/>
              <p:nvPr/>
            </p:nvSpPr>
            <p:spPr>
              <a:xfrm>
                <a:off x="5911850" y="4240213"/>
                <a:ext cx="555625" cy="757237"/>
              </a:xfrm>
              <a:custGeom>
                <a:avLst/>
                <a:gdLst/>
                <a:ahLst/>
                <a:cxnLst/>
                <a:rect l="l" t="t" r="r" b="b"/>
                <a:pathLst>
                  <a:path w="304" h="414" extrusionOk="0">
                    <a:moveTo>
                      <a:pt x="240" y="16"/>
                    </a:moveTo>
                    <a:lnTo>
                      <a:pt x="238" y="16"/>
                    </a:lnTo>
                    <a:lnTo>
                      <a:pt x="220" y="0"/>
                    </a:lnTo>
                    <a:lnTo>
                      <a:pt x="212" y="6"/>
                    </a:lnTo>
                    <a:lnTo>
                      <a:pt x="206" y="16"/>
                    </a:lnTo>
                    <a:lnTo>
                      <a:pt x="200" y="24"/>
                    </a:lnTo>
                    <a:lnTo>
                      <a:pt x="192" y="28"/>
                    </a:lnTo>
                    <a:lnTo>
                      <a:pt x="184" y="32"/>
                    </a:lnTo>
                    <a:lnTo>
                      <a:pt x="180" y="34"/>
                    </a:lnTo>
                    <a:lnTo>
                      <a:pt x="176" y="32"/>
                    </a:lnTo>
                    <a:lnTo>
                      <a:pt x="174" y="28"/>
                    </a:lnTo>
                    <a:lnTo>
                      <a:pt x="174" y="22"/>
                    </a:lnTo>
                    <a:lnTo>
                      <a:pt x="180" y="4"/>
                    </a:lnTo>
                    <a:lnTo>
                      <a:pt x="152" y="22"/>
                    </a:lnTo>
                    <a:lnTo>
                      <a:pt x="152" y="24"/>
                    </a:lnTo>
                    <a:lnTo>
                      <a:pt x="128" y="24"/>
                    </a:lnTo>
                    <a:lnTo>
                      <a:pt x="108" y="34"/>
                    </a:lnTo>
                    <a:lnTo>
                      <a:pt x="108" y="36"/>
                    </a:lnTo>
                    <a:lnTo>
                      <a:pt x="84" y="36"/>
                    </a:lnTo>
                    <a:lnTo>
                      <a:pt x="72" y="42"/>
                    </a:lnTo>
                    <a:lnTo>
                      <a:pt x="68" y="54"/>
                    </a:lnTo>
                    <a:lnTo>
                      <a:pt x="66" y="56"/>
                    </a:lnTo>
                    <a:lnTo>
                      <a:pt x="40" y="56"/>
                    </a:lnTo>
                    <a:lnTo>
                      <a:pt x="34" y="56"/>
                    </a:lnTo>
                    <a:lnTo>
                      <a:pt x="28" y="62"/>
                    </a:lnTo>
                    <a:lnTo>
                      <a:pt x="8" y="80"/>
                    </a:lnTo>
                    <a:lnTo>
                      <a:pt x="16" y="84"/>
                    </a:lnTo>
                    <a:lnTo>
                      <a:pt x="20" y="88"/>
                    </a:lnTo>
                    <a:lnTo>
                      <a:pt x="22" y="94"/>
                    </a:lnTo>
                    <a:lnTo>
                      <a:pt x="22" y="92"/>
                    </a:lnTo>
                    <a:lnTo>
                      <a:pt x="34" y="138"/>
                    </a:lnTo>
                    <a:lnTo>
                      <a:pt x="34" y="140"/>
                    </a:lnTo>
                    <a:lnTo>
                      <a:pt x="34" y="144"/>
                    </a:lnTo>
                    <a:lnTo>
                      <a:pt x="32" y="144"/>
                    </a:lnTo>
                    <a:lnTo>
                      <a:pt x="0" y="188"/>
                    </a:lnTo>
                    <a:lnTo>
                      <a:pt x="0" y="200"/>
                    </a:lnTo>
                    <a:lnTo>
                      <a:pt x="8" y="196"/>
                    </a:lnTo>
                    <a:lnTo>
                      <a:pt x="12" y="196"/>
                    </a:lnTo>
                    <a:lnTo>
                      <a:pt x="16" y="198"/>
                    </a:lnTo>
                    <a:lnTo>
                      <a:pt x="18" y="202"/>
                    </a:lnTo>
                    <a:lnTo>
                      <a:pt x="16" y="214"/>
                    </a:lnTo>
                    <a:lnTo>
                      <a:pt x="16" y="226"/>
                    </a:lnTo>
                    <a:lnTo>
                      <a:pt x="18" y="238"/>
                    </a:lnTo>
                    <a:lnTo>
                      <a:pt x="20" y="250"/>
                    </a:lnTo>
                    <a:lnTo>
                      <a:pt x="24" y="262"/>
                    </a:lnTo>
                    <a:lnTo>
                      <a:pt x="36" y="274"/>
                    </a:lnTo>
                    <a:lnTo>
                      <a:pt x="40" y="280"/>
                    </a:lnTo>
                    <a:lnTo>
                      <a:pt x="40" y="286"/>
                    </a:lnTo>
                    <a:lnTo>
                      <a:pt x="36" y="294"/>
                    </a:lnTo>
                    <a:lnTo>
                      <a:pt x="42" y="304"/>
                    </a:lnTo>
                    <a:lnTo>
                      <a:pt x="44" y="310"/>
                    </a:lnTo>
                    <a:lnTo>
                      <a:pt x="44" y="320"/>
                    </a:lnTo>
                    <a:lnTo>
                      <a:pt x="40" y="330"/>
                    </a:lnTo>
                    <a:lnTo>
                      <a:pt x="34" y="344"/>
                    </a:lnTo>
                    <a:lnTo>
                      <a:pt x="44" y="362"/>
                    </a:lnTo>
                    <a:lnTo>
                      <a:pt x="46" y="366"/>
                    </a:lnTo>
                    <a:lnTo>
                      <a:pt x="52" y="362"/>
                    </a:lnTo>
                    <a:lnTo>
                      <a:pt x="60" y="356"/>
                    </a:lnTo>
                    <a:lnTo>
                      <a:pt x="66" y="352"/>
                    </a:lnTo>
                    <a:lnTo>
                      <a:pt x="72" y="352"/>
                    </a:lnTo>
                    <a:lnTo>
                      <a:pt x="78" y="352"/>
                    </a:lnTo>
                    <a:lnTo>
                      <a:pt x="84" y="356"/>
                    </a:lnTo>
                    <a:lnTo>
                      <a:pt x="86" y="362"/>
                    </a:lnTo>
                    <a:lnTo>
                      <a:pt x="86" y="366"/>
                    </a:lnTo>
                    <a:lnTo>
                      <a:pt x="82" y="374"/>
                    </a:lnTo>
                    <a:lnTo>
                      <a:pt x="66" y="392"/>
                    </a:lnTo>
                    <a:lnTo>
                      <a:pt x="56" y="406"/>
                    </a:lnTo>
                    <a:lnTo>
                      <a:pt x="60" y="414"/>
                    </a:lnTo>
                    <a:lnTo>
                      <a:pt x="72" y="408"/>
                    </a:lnTo>
                    <a:lnTo>
                      <a:pt x="76" y="406"/>
                    </a:lnTo>
                    <a:lnTo>
                      <a:pt x="80" y="406"/>
                    </a:lnTo>
                    <a:lnTo>
                      <a:pt x="94" y="402"/>
                    </a:lnTo>
                    <a:lnTo>
                      <a:pt x="120" y="390"/>
                    </a:lnTo>
                    <a:lnTo>
                      <a:pt x="126" y="388"/>
                    </a:lnTo>
                    <a:lnTo>
                      <a:pt x="134" y="390"/>
                    </a:lnTo>
                    <a:lnTo>
                      <a:pt x="142" y="394"/>
                    </a:lnTo>
                    <a:lnTo>
                      <a:pt x="150" y="402"/>
                    </a:lnTo>
                    <a:lnTo>
                      <a:pt x="154" y="400"/>
                    </a:lnTo>
                    <a:lnTo>
                      <a:pt x="154" y="390"/>
                    </a:lnTo>
                    <a:lnTo>
                      <a:pt x="152" y="388"/>
                    </a:lnTo>
                    <a:lnTo>
                      <a:pt x="152" y="384"/>
                    </a:lnTo>
                    <a:lnTo>
                      <a:pt x="154" y="380"/>
                    </a:lnTo>
                    <a:lnTo>
                      <a:pt x="150" y="366"/>
                    </a:lnTo>
                    <a:lnTo>
                      <a:pt x="150" y="362"/>
                    </a:lnTo>
                    <a:lnTo>
                      <a:pt x="150" y="358"/>
                    </a:lnTo>
                    <a:lnTo>
                      <a:pt x="158" y="352"/>
                    </a:lnTo>
                    <a:lnTo>
                      <a:pt x="166" y="346"/>
                    </a:lnTo>
                    <a:lnTo>
                      <a:pt x="162" y="336"/>
                    </a:lnTo>
                    <a:lnTo>
                      <a:pt x="162" y="334"/>
                    </a:lnTo>
                    <a:lnTo>
                      <a:pt x="166" y="328"/>
                    </a:lnTo>
                    <a:lnTo>
                      <a:pt x="164" y="324"/>
                    </a:lnTo>
                    <a:lnTo>
                      <a:pt x="164" y="320"/>
                    </a:lnTo>
                    <a:lnTo>
                      <a:pt x="164" y="316"/>
                    </a:lnTo>
                    <a:lnTo>
                      <a:pt x="170" y="308"/>
                    </a:lnTo>
                    <a:lnTo>
                      <a:pt x="180" y="300"/>
                    </a:lnTo>
                    <a:lnTo>
                      <a:pt x="178" y="298"/>
                    </a:lnTo>
                    <a:lnTo>
                      <a:pt x="176" y="296"/>
                    </a:lnTo>
                    <a:lnTo>
                      <a:pt x="186" y="292"/>
                    </a:lnTo>
                    <a:lnTo>
                      <a:pt x="186" y="278"/>
                    </a:lnTo>
                    <a:lnTo>
                      <a:pt x="186" y="274"/>
                    </a:lnTo>
                    <a:lnTo>
                      <a:pt x="190" y="270"/>
                    </a:lnTo>
                    <a:lnTo>
                      <a:pt x="194" y="266"/>
                    </a:lnTo>
                    <a:lnTo>
                      <a:pt x="200" y="260"/>
                    </a:lnTo>
                    <a:lnTo>
                      <a:pt x="206" y="256"/>
                    </a:lnTo>
                    <a:lnTo>
                      <a:pt x="194" y="242"/>
                    </a:lnTo>
                    <a:lnTo>
                      <a:pt x="192" y="238"/>
                    </a:lnTo>
                    <a:lnTo>
                      <a:pt x="192" y="232"/>
                    </a:lnTo>
                    <a:lnTo>
                      <a:pt x="194" y="228"/>
                    </a:lnTo>
                    <a:lnTo>
                      <a:pt x="198" y="222"/>
                    </a:lnTo>
                    <a:lnTo>
                      <a:pt x="198" y="220"/>
                    </a:lnTo>
                    <a:lnTo>
                      <a:pt x="224" y="200"/>
                    </a:lnTo>
                    <a:lnTo>
                      <a:pt x="224" y="194"/>
                    </a:lnTo>
                    <a:lnTo>
                      <a:pt x="222" y="192"/>
                    </a:lnTo>
                    <a:lnTo>
                      <a:pt x="220" y="186"/>
                    </a:lnTo>
                    <a:lnTo>
                      <a:pt x="220" y="178"/>
                    </a:lnTo>
                    <a:lnTo>
                      <a:pt x="220" y="170"/>
                    </a:lnTo>
                    <a:lnTo>
                      <a:pt x="224" y="156"/>
                    </a:lnTo>
                    <a:lnTo>
                      <a:pt x="230" y="146"/>
                    </a:lnTo>
                    <a:lnTo>
                      <a:pt x="238" y="138"/>
                    </a:lnTo>
                    <a:lnTo>
                      <a:pt x="250" y="136"/>
                    </a:lnTo>
                    <a:lnTo>
                      <a:pt x="252" y="136"/>
                    </a:lnTo>
                    <a:lnTo>
                      <a:pt x="262" y="140"/>
                    </a:lnTo>
                    <a:lnTo>
                      <a:pt x="272" y="140"/>
                    </a:lnTo>
                    <a:lnTo>
                      <a:pt x="284" y="128"/>
                    </a:lnTo>
                    <a:lnTo>
                      <a:pt x="296" y="120"/>
                    </a:lnTo>
                    <a:lnTo>
                      <a:pt x="296" y="108"/>
                    </a:lnTo>
                    <a:lnTo>
                      <a:pt x="296" y="106"/>
                    </a:lnTo>
                    <a:lnTo>
                      <a:pt x="296" y="104"/>
                    </a:lnTo>
                    <a:lnTo>
                      <a:pt x="300" y="102"/>
                    </a:lnTo>
                    <a:lnTo>
                      <a:pt x="304" y="98"/>
                    </a:lnTo>
                    <a:lnTo>
                      <a:pt x="304" y="96"/>
                    </a:lnTo>
                    <a:lnTo>
                      <a:pt x="296" y="84"/>
                    </a:lnTo>
                    <a:lnTo>
                      <a:pt x="286" y="68"/>
                    </a:lnTo>
                    <a:lnTo>
                      <a:pt x="276" y="52"/>
                    </a:lnTo>
                    <a:lnTo>
                      <a:pt x="274" y="46"/>
                    </a:lnTo>
                    <a:lnTo>
                      <a:pt x="274" y="40"/>
                    </a:lnTo>
                    <a:lnTo>
                      <a:pt x="276" y="34"/>
                    </a:lnTo>
                    <a:lnTo>
                      <a:pt x="280" y="28"/>
                    </a:lnTo>
                    <a:lnTo>
                      <a:pt x="264" y="20"/>
                    </a:lnTo>
                    <a:lnTo>
                      <a:pt x="240" y="16"/>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6" name="Google Shape;186;p17"/>
              <p:cNvSpPr/>
              <p:nvPr/>
            </p:nvSpPr>
            <p:spPr>
              <a:xfrm>
                <a:off x="6200775" y="4441825"/>
                <a:ext cx="514350" cy="628650"/>
              </a:xfrm>
              <a:custGeom>
                <a:avLst/>
                <a:gdLst/>
                <a:ahLst/>
                <a:cxnLst/>
                <a:rect l="l" t="t" r="r" b="b"/>
                <a:pathLst>
                  <a:path w="282" h="344" extrusionOk="0">
                    <a:moveTo>
                      <a:pt x="146" y="14"/>
                    </a:moveTo>
                    <a:lnTo>
                      <a:pt x="146" y="14"/>
                    </a:lnTo>
                    <a:lnTo>
                      <a:pt x="132" y="24"/>
                    </a:lnTo>
                    <a:lnTo>
                      <a:pt x="120" y="38"/>
                    </a:lnTo>
                    <a:lnTo>
                      <a:pt x="118" y="38"/>
                    </a:lnTo>
                    <a:lnTo>
                      <a:pt x="118" y="40"/>
                    </a:lnTo>
                    <a:lnTo>
                      <a:pt x="102" y="40"/>
                    </a:lnTo>
                    <a:lnTo>
                      <a:pt x="92" y="34"/>
                    </a:lnTo>
                    <a:lnTo>
                      <a:pt x="84" y="38"/>
                    </a:lnTo>
                    <a:lnTo>
                      <a:pt x="78" y="42"/>
                    </a:lnTo>
                    <a:lnTo>
                      <a:pt x="74" y="50"/>
                    </a:lnTo>
                    <a:lnTo>
                      <a:pt x="70" y="60"/>
                    </a:lnTo>
                    <a:lnTo>
                      <a:pt x="70" y="74"/>
                    </a:lnTo>
                    <a:lnTo>
                      <a:pt x="80" y="66"/>
                    </a:lnTo>
                    <a:lnTo>
                      <a:pt x="74" y="92"/>
                    </a:lnTo>
                    <a:lnTo>
                      <a:pt x="74" y="94"/>
                    </a:lnTo>
                    <a:lnTo>
                      <a:pt x="46" y="116"/>
                    </a:lnTo>
                    <a:lnTo>
                      <a:pt x="42" y="124"/>
                    </a:lnTo>
                    <a:lnTo>
                      <a:pt x="42" y="128"/>
                    </a:lnTo>
                    <a:lnTo>
                      <a:pt x="48" y="134"/>
                    </a:lnTo>
                    <a:lnTo>
                      <a:pt x="54" y="140"/>
                    </a:lnTo>
                    <a:lnTo>
                      <a:pt x="56" y="142"/>
                    </a:lnTo>
                    <a:lnTo>
                      <a:pt x="56" y="146"/>
                    </a:lnTo>
                    <a:lnTo>
                      <a:pt x="56" y="148"/>
                    </a:lnTo>
                    <a:lnTo>
                      <a:pt x="54" y="152"/>
                    </a:lnTo>
                    <a:lnTo>
                      <a:pt x="36" y="166"/>
                    </a:lnTo>
                    <a:lnTo>
                      <a:pt x="38" y="174"/>
                    </a:lnTo>
                    <a:lnTo>
                      <a:pt x="36" y="184"/>
                    </a:lnTo>
                    <a:lnTo>
                      <a:pt x="36" y="186"/>
                    </a:lnTo>
                    <a:lnTo>
                      <a:pt x="30" y="190"/>
                    </a:lnTo>
                    <a:lnTo>
                      <a:pt x="28" y="194"/>
                    </a:lnTo>
                    <a:lnTo>
                      <a:pt x="24" y="200"/>
                    </a:lnTo>
                    <a:lnTo>
                      <a:pt x="14" y="208"/>
                    </a:lnTo>
                    <a:lnTo>
                      <a:pt x="14" y="210"/>
                    </a:lnTo>
                    <a:lnTo>
                      <a:pt x="16" y="216"/>
                    </a:lnTo>
                    <a:lnTo>
                      <a:pt x="14" y="226"/>
                    </a:lnTo>
                    <a:lnTo>
                      <a:pt x="16" y="236"/>
                    </a:lnTo>
                    <a:lnTo>
                      <a:pt x="16" y="238"/>
                    </a:lnTo>
                    <a:lnTo>
                      <a:pt x="14" y="242"/>
                    </a:lnTo>
                    <a:lnTo>
                      <a:pt x="6" y="250"/>
                    </a:lnTo>
                    <a:lnTo>
                      <a:pt x="4" y="250"/>
                    </a:lnTo>
                    <a:lnTo>
                      <a:pt x="0" y="252"/>
                    </a:lnTo>
                    <a:lnTo>
                      <a:pt x="0" y="254"/>
                    </a:lnTo>
                    <a:lnTo>
                      <a:pt x="6" y="272"/>
                    </a:lnTo>
                    <a:lnTo>
                      <a:pt x="28" y="272"/>
                    </a:lnTo>
                    <a:lnTo>
                      <a:pt x="50" y="272"/>
                    </a:lnTo>
                    <a:lnTo>
                      <a:pt x="52" y="272"/>
                    </a:lnTo>
                    <a:lnTo>
                      <a:pt x="52" y="274"/>
                    </a:lnTo>
                    <a:lnTo>
                      <a:pt x="70" y="290"/>
                    </a:lnTo>
                    <a:lnTo>
                      <a:pt x="70" y="292"/>
                    </a:lnTo>
                    <a:lnTo>
                      <a:pt x="82" y="322"/>
                    </a:lnTo>
                    <a:lnTo>
                      <a:pt x="102" y="342"/>
                    </a:lnTo>
                    <a:lnTo>
                      <a:pt x="112" y="344"/>
                    </a:lnTo>
                    <a:lnTo>
                      <a:pt x="112" y="320"/>
                    </a:lnTo>
                    <a:lnTo>
                      <a:pt x="132" y="340"/>
                    </a:lnTo>
                    <a:lnTo>
                      <a:pt x="136" y="336"/>
                    </a:lnTo>
                    <a:lnTo>
                      <a:pt x="150" y="306"/>
                    </a:lnTo>
                    <a:lnTo>
                      <a:pt x="152" y="290"/>
                    </a:lnTo>
                    <a:lnTo>
                      <a:pt x="154" y="290"/>
                    </a:lnTo>
                    <a:lnTo>
                      <a:pt x="156" y="290"/>
                    </a:lnTo>
                    <a:lnTo>
                      <a:pt x="172" y="292"/>
                    </a:lnTo>
                    <a:lnTo>
                      <a:pt x="170" y="280"/>
                    </a:lnTo>
                    <a:lnTo>
                      <a:pt x="170" y="278"/>
                    </a:lnTo>
                    <a:lnTo>
                      <a:pt x="170" y="276"/>
                    </a:lnTo>
                    <a:lnTo>
                      <a:pt x="174" y="276"/>
                    </a:lnTo>
                    <a:lnTo>
                      <a:pt x="194" y="276"/>
                    </a:lnTo>
                    <a:lnTo>
                      <a:pt x="200" y="270"/>
                    </a:lnTo>
                    <a:lnTo>
                      <a:pt x="204" y="262"/>
                    </a:lnTo>
                    <a:lnTo>
                      <a:pt x="208" y="256"/>
                    </a:lnTo>
                    <a:lnTo>
                      <a:pt x="208" y="250"/>
                    </a:lnTo>
                    <a:lnTo>
                      <a:pt x="206" y="222"/>
                    </a:lnTo>
                    <a:lnTo>
                      <a:pt x="222" y="226"/>
                    </a:lnTo>
                    <a:lnTo>
                      <a:pt x="228" y="218"/>
                    </a:lnTo>
                    <a:lnTo>
                      <a:pt x="220" y="210"/>
                    </a:lnTo>
                    <a:lnTo>
                      <a:pt x="218" y="208"/>
                    </a:lnTo>
                    <a:lnTo>
                      <a:pt x="234" y="192"/>
                    </a:lnTo>
                    <a:lnTo>
                      <a:pt x="234" y="194"/>
                    </a:lnTo>
                    <a:lnTo>
                      <a:pt x="236" y="194"/>
                    </a:lnTo>
                    <a:lnTo>
                      <a:pt x="246" y="198"/>
                    </a:lnTo>
                    <a:lnTo>
                      <a:pt x="246" y="196"/>
                    </a:lnTo>
                    <a:lnTo>
                      <a:pt x="238" y="182"/>
                    </a:lnTo>
                    <a:lnTo>
                      <a:pt x="242" y="180"/>
                    </a:lnTo>
                    <a:lnTo>
                      <a:pt x="246" y="178"/>
                    </a:lnTo>
                    <a:lnTo>
                      <a:pt x="244" y="172"/>
                    </a:lnTo>
                    <a:lnTo>
                      <a:pt x="236" y="156"/>
                    </a:lnTo>
                    <a:lnTo>
                      <a:pt x="238" y="156"/>
                    </a:lnTo>
                    <a:lnTo>
                      <a:pt x="238" y="154"/>
                    </a:lnTo>
                    <a:lnTo>
                      <a:pt x="260" y="142"/>
                    </a:lnTo>
                    <a:lnTo>
                      <a:pt x="262" y="134"/>
                    </a:lnTo>
                    <a:lnTo>
                      <a:pt x="240" y="120"/>
                    </a:lnTo>
                    <a:lnTo>
                      <a:pt x="236" y="116"/>
                    </a:lnTo>
                    <a:lnTo>
                      <a:pt x="234" y="112"/>
                    </a:lnTo>
                    <a:lnTo>
                      <a:pt x="236" y="108"/>
                    </a:lnTo>
                    <a:lnTo>
                      <a:pt x="242" y="108"/>
                    </a:lnTo>
                    <a:lnTo>
                      <a:pt x="266" y="112"/>
                    </a:lnTo>
                    <a:lnTo>
                      <a:pt x="266" y="98"/>
                    </a:lnTo>
                    <a:lnTo>
                      <a:pt x="266" y="96"/>
                    </a:lnTo>
                    <a:lnTo>
                      <a:pt x="278" y="84"/>
                    </a:lnTo>
                    <a:lnTo>
                      <a:pt x="282" y="74"/>
                    </a:lnTo>
                    <a:lnTo>
                      <a:pt x="276" y="72"/>
                    </a:lnTo>
                    <a:lnTo>
                      <a:pt x="270" y="66"/>
                    </a:lnTo>
                    <a:lnTo>
                      <a:pt x="270" y="64"/>
                    </a:lnTo>
                    <a:lnTo>
                      <a:pt x="270" y="60"/>
                    </a:lnTo>
                    <a:lnTo>
                      <a:pt x="270" y="58"/>
                    </a:lnTo>
                    <a:lnTo>
                      <a:pt x="268" y="58"/>
                    </a:lnTo>
                    <a:lnTo>
                      <a:pt x="266" y="58"/>
                    </a:lnTo>
                    <a:lnTo>
                      <a:pt x="262" y="62"/>
                    </a:lnTo>
                    <a:lnTo>
                      <a:pt x="256" y="64"/>
                    </a:lnTo>
                    <a:lnTo>
                      <a:pt x="250" y="62"/>
                    </a:lnTo>
                    <a:lnTo>
                      <a:pt x="244" y="62"/>
                    </a:lnTo>
                    <a:lnTo>
                      <a:pt x="234" y="54"/>
                    </a:lnTo>
                    <a:lnTo>
                      <a:pt x="226" y="42"/>
                    </a:lnTo>
                    <a:lnTo>
                      <a:pt x="226" y="44"/>
                    </a:lnTo>
                    <a:lnTo>
                      <a:pt x="222" y="50"/>
                    </a:lnTo>
                    <a:lnTo>
                      <a:pt x="216" y="58"/>
                    </a:lnTo>
                    <a:lnTo>
                      <a:pt x="208" y="60"/>
                    </a:lnTo>
                    <a:lnTo>
                      <a:pt x="200" y="62"/>
                    </a:lnTo>
                    <a:lnTo>
                      <a:pt x="194" y="62"/>
                    </a:lnTo>
                    <a:lnTo>
                      <a:pt x="186" y="60"/>
                    </a:lnTo>
                    <a:lnTo>
                      <a:pt x="182" y="58"/>
                    </a:lnTo>
                    <a:lnTo>
                      <a:pt x="178" y="54"/>
                    </a:lnTo>
                    <a:lnTo>
                      <a:pt x="174" y="46"/>
                    </a:lnTo>
                    <a:lnTo>
                      <a:pt x="170" y="30"/>
                    </a:lnTo>
                    <a:lnTo>
                      <a:pt x="166" y="12"/>
                    </a:lnTo>
                    <a:lnTo>
                      <a:pt x="164" y="6"/>
                    </a:lnTo>
                    <a:lnTo>
                      <a:pt x="160" y="2"/>
                    </a:lnTo>
                    <a:lnTo>
                      <a:pt x="154" y="0"/>
                    </a:lnTo>
                    <a:lnTo>
                      <a:pt x="146" y="0"/>
                    </a:lnTo>
                    <a:lnTo>
                      <a:pt x="148" y="14"/>
                    </a:lnTo>
                    <a:lnTo>
                      <a:pt x="146" y="14"/>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7" name="Google Shape;187;p17"/>
              <p:cNvSpPr/>
              <p:nvPr/>
            </p:nvSpPr>
            <p:spPr>
              <a:xfrm>
                <a:off x="6430963" y="4043363"/>
                <a:ext cx="441325" cy="511175"/>
              </a:xfrm>
              <a:custGeom>
                <a:avLst/>
                <a:gdLst/>
                <a:ahLst/>
                <a:cxnLst/>
                <a:rect l="l" t="t" r="r" b="b"/>
                <a:pathLst>
                  <a:path w="242" h="280" extrusionOk="0">
                    <a:moveTo>
                      <a:pt x="148" y="4"/>
                    </a:moveTo>
                    <a:lnTo>
                      <a:pt x="148" y="4"/>
                    </a:lnTo>
                    <a:lnTo>
                      <a:pt x="136" y="8"/>
                    </a:lnTo>
                    <a:lnTo>
                      <a:pt x="126" y="12"/>
                    </a:lnTo>
                    <a:lnTo>
                      <a:pt x="116" y="10"/>
                    </a:lnTo>
                    <a:lnTo>
                      <a:pt x="102" y="6"/>
                    </a:lnTo>
                    <a:lnTo>
                      <a:pt x="84" y="4"/>
                    </a:lnTo>
                    <a:lnTo>
                      <a:pt x="78" y="6"/>
                    </a:lnTo>
                    <a:lnTo>
                      <a:pt x="74" y="12"/>
                    </a:lnTo>
                    <a:lnTo>
                      <a:pt x="62" y="28"/>
                    </a:lnTo>
                    <a:lnTo>
                      <a:pt x="74" y="52"/>
                    </a:lnTo>
                    <a:lnTo>
                      <a:pt x="54" y="64"/>
                    </a:lnTo>
                    <a:lnTo>
                      <a:pt x="38" y="60"/>
                    </a:lnTo>
                    <a:lnTo>
                      <a:pt x="44" y="74"/>
                    </a:lnTo>
                    <a:lnTo>
                      <a:pt x="44" y="78"/>
                    </a:lnTo>
                    <a:lnTo>
                      <a:pt x="44" y="82"/>
                    </a:lnTo>
                    <a:lnTo>
                      <a:pt x="42" y="88"/>
                    </a:lnTo>
                    <a:lnTo>
                      <a:pt x="36" y="100"/>
                    </a:lnTo>
                    <a:lnTo>
                      <a:pt x="32" y="106"/>
                    </a:lnTo>
                    <a:lnTo>
                      <a:pt x="4" y="132"/>
                    </a:lnTo>
                    <a:lnTo>
                      <a:pt x="10" y="136"/>
                    </a:lnTo>
                    <a:lnTo>
                      <a:pt x="6" y="140"/>
                    </a:lnTo>
                    <a:lnTo>
                      <a:pt x="2" y="144"/>
                    </a:lnTo>
                    <a:lnTo>
                      <a:pt x="0" y="148"/>
                    </a:lnTo>
                    <a:lnTo>
                      <a:pt x="0" y="152"/>
                    </a:lnTo>
                    <a:lnTo>
                      <a:pt x="0" y="156"/>
                    </a:lnTo>
                    <a:lnTo>
                      <a:pt x="20" y="186"/>
                    </a:lnTo>
                    <a:lnTo>
                      <a:pt x="30" y="202"/>
                    </a:lnTo>
                    <a:lnTo>
                      <a:pt x="30" y="204"/>
                    </a:lnTo>
                    <a:lnTo>
                      <a:pt x="30" y="206"/>
                    </a:lnTo>
                    <a:lnTo>
                      <a:pt x="30" y="208"/>
                    </a:lnTo>
                    <a:lnTo>
                      <a:pt x="28" y="210"/>
                    </a:lnTo>
                    <a:lnTo>
                      <a:pt x="34" y="210"/>
                    </a:lnTo>
                    <a:lnTo>
                      <a:pt x="40" y="214"/>
                    </a:lnTo>
                    <a:lnTo>
                      <a:pt x="44" y="218"/>
                    </a:lnTo>
                    <a:lnTo>
                      <a:pt x="48" y="224"/>
                    </a:lnTo>
                    <a:lnTo>
                      <a:pt x="50" y="234"/>
                    </a:lnTo>
                    <a:lnTo>
                      <a:pt x="52" y="246"/>
                    </a:lnTo>
                    <a:lnTo>
                      <a:pt x="56" y="262"/>
                    </a:lnTo>
                    <a:lnTo>
                      <a:pt x="58" y="266"/>
                    </a:lnTo>
                    <a:lnTo>
                      <a:pt x="64" y="270"/>
                    </a:lnTo>
                    <a:lnTo>
                      <a:pt x="68" y="272"/>
                    </a:lnTo>
                    <a:lnTo>
                      <a:pt x="74" y="272"/>
                    </a:lnTo>
                    <a:lnTo>
                      <a:pt x="80" y="270"/>
                    </a:lnTo>
                    <a:lnTo>
                      <a:pt x="84" y="268"/>
                    </a:lnTo>
                    <a:lnTo>
                      <a:pt x="90" y="264"/>
                    </a:lnTo>
                    <a:lnTo>
                      <a:pt x="90" y="260"/>
                    </a:lnTo>
                    <a:lnTo>
                      <a:pt x="90" y="258"/>
                    </a:lnTo>
                    <a:lnTo>
                      <a:pt x="104" y="248"/>
                    </a:lnTo>
                    <a:lnTo>
                      <a:pt x="104" y="250"/>
                    </a:lnTo>
                    <a:lnTo>
                      <a:pt x="116" y="268"/>
                    </a:lnTo>
                    <a:lnTo>
                      <a:pt x="122" y="270"/>
                    </a:lnTo>
                    <a:lnTo>
                      <a:pt x="130" y="272"/>
                    </a:lnTo>
                    <a:lnTo>
                      <a:pt x="134" y="272"/>
                    </a:lnTo>
                    <a:lnTo>
                      <a:pt x="130" y="262"/>
                    </a:lnTo>
                    <a:lnTo>
                      <a:pt x="146" y="268"/>
                    </a:lnTo>
                    <a:lnTo>
                      <a:pt x="150" y="268"/>
                    </a:lnTo>
                    <a:lnTo>
                      <a:pt x="152" y="270"/>
                    </a:lnTo>
                    <a:lnTo>
                      <a:pt x="166" y="280"/>
                    </a:lnTo>
                    <a:lnTo>
                      <a:pt x="170" y="274"/>
                    </a:lnTo>
                    <a:lnTo>
                      <a:pt x="168" y="248"/>
                    </a:lnTo>
                    <a:lnTo>
                      <a:pt x="170" y="246"/>
                    </a:lnTo>
                    <a:lnTo>
                      <a:pt x="180" y="234"/>
                    </a:lnTo>
                    <a:lnTo>
                      <a:pt x="180" y="232"/>
                    </a:lnTo>
                    <a:lnTo>
                      <a:pt x="176" y="226"/>
                    </a:lnTo>
                    <a:lnTo>
                      <a:pt x="172" y="224"/>
                    </a:lnTo>
                    <a:lnTo>
                      <a:pt x="174" y="222"/>
                    </a:lnTo>
                    <a:lnTo>
                      <a:pt x="176" y="220"/>
                    </a:lnTo>
                    <a:lnTo>
                      <a:pt x="178" y="220"/>
                    </a:lnTo>
                    <a:lnTo>
                      <a:pt x="198" y="186"/>
                    </a:lnTo>
                    <a:lnTo>
                      <a:pt x="200" y="188"/>
                    </a:lnTo>
                    <a:lnTo>
                      <a:pt x="204" y="188"/>
                    </a:lnTo>
                    <a:lnTo>
                      <a:pt x="204" y="190"/>
                    </a:lnTo>
                    <a:lnTo>
                      <a:pt x="204" y="204"/>
                    </a:lnTo>
                    <a:lnTo>
                      <a:pt x="228" y="184"/>
                    </a:lnTo>
                    <a:lnTo>
                      <a:pt x="226" y="172"/>
                    </a:lnTo>
                    <a:lnTo>
                      <a:pt x="222" y="172"/>
                    </a:lnTo>
                    <a:lnTo>
                      <a:pt x="214" y="174"/>
                    </a:lnTo>
                    <a:lnTo>
                      <a:pt x="228" y="136"/>
                    </a:lnTo>
                    <a:lnTo>
                      <a:pt x="216" y="136"/>
                    </a:lnTo>
                    <a:lnTo>
                      <a:pt x="214" y="136"/>
                    </a:lnTo>
                    <a:lnTo>
                      <a:pt x="214" y="134"/>
                    </a:lnTo>
                    <a:lnTo>
                      <a:pt x="210" y="128"/>
                    </a:lnTo>
                    <a:lnTo>
                      <a:pt x="208" y="122"/>
                    </a:lnTo>
                    <a:lnTo>
                      <a:pt x="210" y="116"/>
                    </a:lnTo>
                    <a:lnTo>
                      <a:pt x="230" y="116"/>
                    </a:lnTo>
                    <a:lnTo>
                      <a:pt x="242" y="116"/>
                    </a:lnTo>
                    <a:lnTo>
                      <a:pt x="240" y="106"/>
                    </a:lnTo>
                    <a:lnTo>
                      <a:pt x="232" y="92"/>
                    </a:lnTo>
                    <a:lnTo>
                      <a:pt x="216" y="86"/>
                    </a:lnTo>
                    <a:lnTo>
                      <a:pt x="232" y="70"/>
                    </a:lnTo>
                    <a:lnTo>
                      <a:pt x="232" y="66"/>
                    </a:lnTo>
                    <a:lnTo>
                      <a:pt x="224" y="68"/>
                    </a:lnTo>
                    <a:lnTo>
                      <a:pt x="220" y="68"/>
                    </a:lnTo>
                    <a:lnTo>
                      <a:pt x="220" y="66"/>
                    </a:lnTo>
                    <a:lnTo>
                      <a:pt x="220" y="64"/>
                    </a:lnTo>
                    <a:lnTo>
                      <a:pt x="218" y="58"/>
                    </a:lnTo>
                    <a:lnTo>
                      <a:pt x="214" y="54"/>
                    </a:lnTo>
                    <a:lnTo>
                      <a:pt x="210" y="50"/>
                    </a:lnTo>
                    <a:lnTo>
                      <a:pt x="204" y="48"/>
                    </a:lnTo>
                    <a:lnTo>
                      <a:pt x="172" y="48"/>
                    </a:lnTo>
                    <a:lnTo>
                      <a:pt x="160" y="64"/>
                    </a:lnTo>
                    <a:lnTo>
                      <a:pt x="156" y="64"/>
                    </a:lnTo>
                    <a:lnTo>
                      <a:pt x="104" y="48"/>
                    </a:lnTo>
                    <a:lnTo>
                      <a:pt x="154" y="36"/>
                    </a:lnTo>
                    <a:lnTo>
                      <a:pt x="158" y="34"/>
                    </a:lnTo>
                    <a:lnTo>
                      <a:pt x="162" y="30"/>
                    </a:lnTo>
                    <a:lnTo>
                      <a:pt x="178" y="12"/>
                    </a:lnTo>
                    <a:lnTo>
                      <a:pt x="162" y="0"/>
                    </a:lnTo>
                    <a:lnTo>
                      <a:pt x="148" y="4"/>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8" name="Google Shape;188;p17"/>
              <p:cNvSpPr/>
              <p:nvPr/>
            </p:nvSpPr>
            <p:spPr>
              <a:xfrm>
                <a:off x="5999163" y="3600450"/>
                <a:ext cx="558800" cy="684213"/>
              </a:xfrm>
              <a:custGeom>
                <a:avLst/>
                <a:gdLst/>
                <a:ahLst/>
                <a:cxnLst/>
                <a:rect l="l" t="t" r="r" b="b"/>
                <a:pathLst>
                  <a:path w="306" h="374" extrusionOk="0">
                    <a:moveTo>
                      <a:pt x="192" y="106"/>
                    </a:moveTo>
                    <a:lnTo>
                      <a:pt x="192" y="106"/>
                    </a:lnTo>
                    <a:lnTo>
                      <a:pt x="186" y="86"/>
                    </a:lnTo>
                    <a:lnTo>
                      <a:pt x="180" y="70"/>
                    </a:lnTo>
                    <a:lnTo>
                      <a:pt x="174" y="60"/>
                    </a:lnTo>
                    <a:lnTo>
                      <a:pt x="170" y="56"/>
                    </a:lnTo>
                    <a:lnTo>
                      <a:pt x="142" y="46"/>
                    </a:lnTo>
                    <a:lnTo>
                      <a:pt x="122" y="40"/>
                    </a:lnTo>
                    <a:lnTo>
                      <a:pt x="110" y="34"/>
                    </a:lnTo>
                    <a:lnTo>
                      <a:pt x="104" y="30"/>
                    </a:lnTo>
                    <a:lnTo>
                      <a:pt x="96" y="22"/>
                    </a:lnTo>
                    <a:lnTo>
                      <a:pt x="80" y="0"/>
                    </a:lnTo>
                    <a:lnTo>
                      <a:pt x="74" y="0"/>
                    </a:lnTo>
                    <a:lnTo>
                      <a:pt x="76" y="2"/>
                    </a:lnTo>
                    <a:lnTo>
                      <a:pt x="82" y="14"/>
                    </a:lnTo>
                    <a:lnTo>
                      <a:pt x="96" y="34"/>
                    </a:lnTo>
                    <a:lnTo>
                      <a:pt x="98" y="36"/>
                    </a:lnTo>
                    <a:lnTo>
                      <a:pt x="98" y="38"/>
                    </a:lnTo>
                    <a:lnTo>
                      <a:pt x="86" y="60"/>
                    </a:lnTo>
                    <a:lnTo>
                      <a:pt x="78" y="70"/>
                    </a:lnTo>
                    <a:lnTo>
                      <a:pt x="74" y="72"/>
                    </a:lnTo>
                    <a:lnTo>
                      <a:pt x="72" y="72"/>
                    </a:lnTo>
                    <a:lnTo>
                      <a:pt x="64" y="66"/>
                    </a:lnTo>
                    <a:lnTo>
                      <a:pt x="52" y="50"/>
                    </a:lnTo>
                    <a:lnTo>
                      <a:pt x="38" y="46"/>
                    </a:lnTo>
                    <a:lnTo>
                      <a:pt x="40" y="54"/>
                    </a:lnTo>
                    <a:lnTo>
                      <a:pt x="46" y="70"/>
                    </a:lnTo>
                    <a:lnTo>
                      <a:pt x="46" y="72"/>
                    </a:lnTo>
                    <a:lnTo>
                      <a:pt x="46" y="74"/>
                    </a:lnTo>
                    <a:lnTo>
                      <a:pt x="44" y="82"/>
                    </a:lnTo>
                    <a:lnTo>
                      <a:pt x="28" y="88"/>
                    </a:lnTo>
                    <a:lnTo>
                      <a:pt x="24" y="90"/>
                    </a:lnTo>
                    <a:lnTo>
                      <a:pt x="22" y="94"/>
                    </a:lnTo>
                    <a:lnTo>
                      <a:pt x="22" y="102"/>
                    </a:lnTo>
                    <a:lnTo>
                      <a:pt x="24" y="116"/>
                    </a:lnTo>
                    <a:lnTo>
                      <a:pt x="20" y="124"/>
                    </a:lnTo>
                    <a:lnTo>
                      <a:pt x="18" y="126"/>
                    </a:lnTo>
                    <a:lnTo>
                      <a:pt x="16" y="126"/>
                    </a:lnTo>
                    <a:lnTo>
                      <a:pt x="0" y="122"/>
                    </a:lnTo>
                    <a:lnTo>
                      <a:pt x="2" y="126"/>
                    </a:lnTo>
                    <a:lnTo>
                      <a:pt x="8" y="130"/>
                    </a:lnTo>
                    <a:lnTo>
                      <a:pt x="18" y="144"/>
                    </a:lnTo>
                    <a:lnTo>
                      <a:pt x="28" y="160"/>
                    </a:lnTo>
                    <a:lnTo>
                      <a:pt x="28" y="162"/>
                    </a:lnTo>
                    <a:lnTo>
                      <a:pt x="36" y="162"/>
                    </a:lnTo>
                    <a:lnTo>
                      <a:pt x="42" y="160"/>
                    </a:lnTo>
                    <a:lnTo>
                      <a:pt x="48" y="162"/>
                    </a:lnTo>
                    <a:lnTo>
                      <a:pt x="54" y="164"/>
                    </a:lnTo>
                    <a:lnTo>
                      <a:pt x="60" y="166"/>
                    </a:lnTo>
                    <a:lnTo>
                      <a:pt x="70" y="178"/>
                    </a:lnTo>
                    <a:lnTo>
                      <a:pt x="68" y="200"/>
                    </a:lnTo>
                    <a:lnTo>
                      <a:pt x="72" y="204"/>
                    </a:lnTo>
                    <a:lnTo>
                      <a:pt x="72" y="210"/>
                    </a:lnTo>
                    <a:lnTo>
                      <a:pt x="68" y="214"/>
                    </a:lnTo>
                    <a:lnTo>
                      <a:pt x="60" y="218"/>
                    </a:lnTo>
                    <a:lnTo>
                      <a:pt x="56" y="218"/>
                    </a:lnTo>
                    <a:lnTo>
                      <a:pt x="54" y="220"/>
                    </a:lnTo>
                    <a:lnTo>
                      <a:pt x="52" y="224"/>
                    </a:lnTo>
                    <a:lnTo>
                      <a:pt x="50" y="230"/>
                    </a:lnTo>
                    <a:lnTo>
                      <a:pt x="44" y="244"/>
                    </a:lnTo>
                    <a:lnTo>
                      <a:pt x="52" y="254"/>
                    </a:lnTo>
                    <a:lnTo>
                      <a:pt x="74" y="258"/>
                    </a:lnTo>
                    <a:lnTo>
                      <a:pt x="76" y="258"/>
                    </a:lnTo>
                    <a:lnTo>
                      <a:pt x="86" y="268"/>
                    </a:lnTo>
                    <a:lnTo>
                      <a:pt x="72" y="288"/>
                    </a:lnTo>
                    <a:lnTo>
                      <a:pt x="102" y="352"/>
                    </a:lnTo>
                    <a:lnTo>
                      <a:pt x="104" y="354"/>
                    </a:lnTo>
                    <a:lnTo>
                      <a:pt x="98" y="358"/>
                    </a:lnTo>
                    <a:lnTo>
                      <a:pt x="100" y="364"/>
                    </a:lnTo>
                    <a:lnTo>
                      <a:pt x="156" y="330"/>
                    </a:lnTo>
                    <a:lnTo>
                      <a:pt x="146" y="346"/>
                    </a:lnTo>
                    <a:lnTo>
                      <a:pt x="138" y="362"/>
                    </a:lnTo>
                    <a:lnTo>
                      <a:pt x="134" y="374"/>
                    </a:lnTo>
                    <a:lnTo>
                      <a:pt x="140" y="372"/>
                    </a:lnTo>
                    <a:lnTo>
                      <a:pt x="146" y="366"/>
                    </a:lnTo>
                    <a:lnTo>
                      <a:pt x="152" y="360"/>
                    </a:lnTo>
                    <a:lnTo>
                      <a:pt x="156" y="350"/>
                    </a:lnTo>
                    <a:lnTo>
                      <a:pt x="158" y="350"/>
                    </a:lnTo>
                    <a:lnTo>
                      <a:pt x="172" y="342"/>
                    </a:lnTo>
                    <a:lnTo>
                      <a:pt x="174" y="340"/>
                    </a:lnTo>
                    <a:lnTo>
                      <a:pt x="196" y="358"/>
                    </a:lnTo>
                    <a:lnTo>
                      <a:pt x="220" y="360"/>
                    </a:lnTo>
                    <a:lnTo>
                      <a:pt x="232" y="368"/>
                    </a:lnTo>
                    <a:lnTo>
                      <a:pt x="260" y="342"/>
                    </a:lnTo>
                    <a:lnTo>
                      <a:pt x="264" y="336"/>
                    </a:lnTo>
                    <a:lnTo>
                      <a:pt x="268" y="326"/>
                    </a:lnTo>
                    <a:lnTo>
                      <a:pt x="272" y="320"/>
                    </a:lnTo>
                    <a:lnTo>
                      <a:pt x="270" y="312"/>
                    </a:lnTo>
                    <a:lnTo>
                      <a:pt x="260" y="296"/>
                    </a:lnTo>
                    <a:lnTo>
                      <a:pt x="254" y="286"/>
                    </a:lnTo>
                    <a:lnTo>
                      <a:pt x="288" y="298"/>
                    </a:lnTo>
                    <a:lnTo>
                      <a:pt x="300" y="292"/>
                    </a:lnTo>
                    <a:lnTo>
                      <a:pt x="288" y="270"/>
                    </a:lnTo>
                    <a:lnTo>
                      <a:pt x="288" y="268"/>
                    </a:lnTo>
                    <a:lnTo>
                      <a:pt x="306" y="246"/>
                    </a:lnTo>
                    <a:lnTo>
                      <a:pt x="298" y="234"/>
                    </a:lnTo>
                    <a:lnTo>
                      <a:pt x="290" y="226"/>
                    </a:lnTo>
                    <a:lnTo>
                      <a:pt x="284" y="222"/>
                    </a:lnTo>
                    <a:lnTo>
                      <a:pt x="282" y="222"/>
                    </a:lnTo>
                    <a:lnTo>
                      <a:pt x="272" y="232"/>
                    </a:lnTo>
                    <a:lnTo>
                      <a:pt x="272" y="230"/>
                    </a:lnTo>
                    <a:lnTo>
                      <a:pt x="270" y="230"/>
                    </a:lnTo>
                    <a:lnTo>
                      <a:pt x="256" y="226"/>
                    </a:lnTo>
                    <a:lnTo>
                      <a:pt x="252" y="214"/>
                    </a:lnTo>
                    <a:lnTo>
                      <a:pt x="244" y="210"/>
                    </a:lnTo>
                    <a:lnTo>
                      <a:pt x="236" y="204"/>
                    </a:lnTo>
                    <a:lnTo>
                      <a:pt x="226" y="198"/>
                    </a:lnTo>
                    <a:lnTo>
                      <a:pt x="218" y="192"/>
                    </a:lnTo>
                    <a:lnTo>
                      <a:pt x="216" y="190"/>
                    </a:lnTo>
                    <a:lnTo>
                      <a:pt x="216" y="186"/>
                    </a:lnTo>
                    <a:lnTo>
                      <a:pt x="214" y="184"/>
                    </a:lnTo>
                    <a:lnTo>
                      <a:pt x="216" y="180"/>
                    </a:lnTo>
                    <a:lnTo>
                      <a:pt x="220" y="170"/>
                    </a:lnTo>
                    <a:lnTo>
                      <a:pt x="230" y="152"/>
                    </a:lnTo>
                    <a:lnTo>
                      <a:pt x="232" y="144"/>
                    </a:lnTo>
                    <a:lnTo>
                      <a:pt x="234" y="138"/>
                    </a:lnTo>
                    <a:lnTo>
                      <a:pt x="234" y="128"/>
                    </a:lnTo>
                    <a:lnTo>
                      <a:pt x="240" y="128"/>
                    </a:lnTo>
                    <a:lnTo>
                      <a:pt x="258" y="130"/>
                    </a:lnTo>
                    <a:lnTo>
                      <a:pt x="260" y="122"/>
                    </a:lnTo>
                    <a:lnTo>
                      <a:pt x="264" y="106"/>
                    </a:lnTo>
                    <a:lnTo>
                      <a:pt x="260" y="104"/>
                    </a:lnTo>
                    <a:lnTo>
                      <a:pt x="242" y="116"/>
                    </a:lnTo>
                    <a:lnTo>
                      <a:pt x="230" y="122"/>
                    </a:lnTo>
                    <a:lnTo>
                      <a:pt x="222" y="122"/>
                    </a:lnTo>
                    <a:lnTo>
                      <a:pt x="214" y="120"/>
                    </a:lnTo>
                    <a:lnTo>
                      <a:pt x="204" y="114"/>
                    </a:lnTo>
                    <a:lnTo>
                      <a:pt x="194" y="108"/>
                    </a:lnTo>
                    <a:lnTo>
                      <a:pt x="194" y="106"/>
                    </a:lnTo>
                    <a:lnTo>
                      <a:pt x="192" y="106"/>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9" name="Google Shape;189;p17"/>
              <p:cNvSpPr/>
              <p:nvPr/>
            </p:nvSpPr>
            <p:spPr>
              <a:xfrm>
                <a:off x="6108700" y="2811463"/>
                <a:ext cx="146050" cy="211137"/>
              </a:xfrm>
              <a:custGeom>
                <a:avLst/>
                <a:gdLst/>
                <a:ahLst/>
                <a:cxnLst/>
                <a:rect l="l" t="t" r="r" b="b"/>
                <a:pathLst>
                  <a:path w="80" h="116" extrusionOk="0">
                    <a:moveTo>
                      <a:pt x="46" y="2"/>
                    </a:moveTo>
                    <a:lnTo>
                      <a:pt x="44" y="0"/>
                    </a:lnTo>
                    <a:lnTo>
                      <a:pt x="40" y="2"/>
                    </a:lnTo>
                    <a:lnTo>
                      <a:pt x="38" y="4"/>
                    </a:lnTo>
                    <a:lnTo>
                      <a:pt x="32" y="14"/>
                    </a:lnTo>
                    <a:lnTo>
                      <a:pt x="28" y="12"/>
                    </a:lnTo>
                    <a:lnTo>
                      <a:pt x="28" y="14"/>
                    </a:lnTo>
                    <a:lnTo>
                      <a:pt x="22" y="20"/>
                    </a:lnTo>
                    <a:lnTo>
                      <a:pt x="18" y="22"/>
                    </a:lnTo>
                    <a:lnTo>
                      <a:pt x="10" y="26"/>
                    </a:lnTo>
                    <a:lnTo>
                      <a:pt x="8" y="32"/>
                    </a:lnTo>
                    <a:lnTo>
                      <a:pt x="8" y="44"/>
                    </a:lnTo>
                    <a:lnTo>
                      <a:pt x="6" y="48"/>
                    </a:lnTo>
                    <a:lnTo>
                      <a:pt x="4" y="50"/>
                    </a:lnTo>
                    <a:lnTo>
                      <a:pt x="0" y="60"/>
                    </a:lnTo>
                    <a:lnTo>
                      <a:pt x="0" y="66"/>
                    </a:lnTo>
                    <a:lnTo>
                      <a:pt x="0" y="78"/>
                    </a:lnTo>
                    <a:lnTo>
                      <a:pt x="4" y="102"/>
                    </a:lnTo>
                    <a:lnTo>
                      <a:pt x="8" y="106"/>
                    </a:lnTo>
                    <a:lnTo>
                      <a:pt x="18" y="112"/>
                    </a:lnTo>
                    <a:lnTo>
                      <a:pt x="36" y="116"/>
                    </a:lnTo>
                    <a:lnTo>
                      <a:pt x="44" y="114"/>
                    </a:lnTo>
                    <a:lnTo>
                      <a:pt x="54" y="110"/>
                    </a:lnTo>
                    <a:lnTo>
                      <a:pt x="50" y="100"/>
                    </a:lnTo>
                    <a:lnTo>
                      <a:pt x="50" y="98"/>
                    </a:lnTo>
                    <a:lnTo>
                      <a:pt x="52" y="90"/>
                    </a:lnTo>
                    <a:lnTo>
                      <a:pt x="60" y="74"/>
                    </a:lnTo>
                    <a:lnTo>
                      <a:pt x="76" y="74"/>
                    </a:lnTo>
                    <a:lnTo>
                      <a:pt x="80" y="74"/>
                    </a:lnTo>
                    <a:lnTo>
                      <a:pt x="74" y="64"/>
                    </a:lnTo>
                    <a:lnTo>
                      <a:pt x="64" y="48"/>
                    </a:lnTo>
                    <a:lnTo>
                      <a:pt x="58" y="40"/>
                    </a:lnTo>
                    <a:lnTo>
                      <a:pt x="54" y="30"/>
                    </a:lnTo>
                    <a:lnTo>
                      <a:pt x="52" y="18"/>
                    </a:lnTo>
                    <a:lnTo>
                      <a:pt x="48" y="8"/>
                    </a:lnTo>
                    <a:lnTo>
                      <a:pt x="46" y="2"/>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0" name="Google Shape;190;p17"/>
              <p:cNvSpPr/>
              <p:nvPr/>
            </p:nvSpPr>
            <p:spPr>
              <a:xfrm>
                <a:off x="5962650" y="2716213"/>
                <a:ext cx="193675" cy="207962"/>
              </a:xfrm>
              <a:custGeom>
                <a:avLst/>
                <a:gdLst/>
                <a:ahLst/>
                <a:cxnLst/>
                <a:rect l="l" t="t" r="r" b="b"/>
                <a:pathLst>
                  <a:path w="106" h="114" extrusionOk="0">
                    <a:moveTo>
                      <a:pt x="52" y="24"/>
                    </a:moveTo>
                    <a:lnTo>
                      <a:pt x="52" y="26"/>
                    </a:lnTo>
                    <a:lnTo>
                      <a:pt x="48" y="26"/>
                    </a:lnTo>
                    <a:lnTo>
                      <a:pt x="38" y="24"/>
                    </a:lnTo>
                    <a:lnTo>
                      <a:pt x="38" y="28"/>
                    </a:lnTo>
                    <a:lnTo>
                      <a:pt x="38" y="30"/>
                    </a:lnTo>
                    <a:lnTo>
                      <a:pt x="36" y="30"/>
                    </a:lnTo>
                    <a:lnTo>
                      <a:pt x="18" y="38"/>
                    </a:lnTo>
                    <a:lnTo>
                      <a:pt x="18" y="40"/>
                    </a:lnTo>
                    <a:lnTo>
                      <a:pt x="16" y="44"/>
                    </a:lnTo>
                    <a:lnTo>
                      <a:pt x="18" y="48"/>
                    </a:lnTo>
                    <a:lnTo>
                      <a:pt x="24" y="56"/>
                    </a:lnTo>
                    <a:lnTo>
                      <a:pt x="24" y="58"/>
                    </a:lnTo>
                    <a:lnTo>
                      <a:pt x="24" y="60"/>
                    </a:lnTo>
                    <a:lnTo>
                      <a:pt x="14" y="72"/>
                    </a:lnTo>
                    <a:lnTo>
                      <a:pt x="4" y="82"/>
                    </a:lnTo>
                    <a:lnTo>
                      <a:pt x="0" y="86"/>
                    </a:lnTo>
                    <a:lnTo>
                      <a:pt x="0" y="90"/>
                    </a:lnTo>
                    <a:lnTo>
                      <a:pt x="4" y="96"/>
                    </a:lnTo>
                    <a:lnTo>
                      <a:pt x="14" y="100"/>
                    </a:lnTo>
                    <a:lnTo>
                      <a:pt x="20" y="100"/>
                    </a:lnTo>
                    <a:lnTo>
                      <a:pt x="32" y="102"/>
                    </a:lnTo>
                    <a:lnTo>
                      <a:pt x="36" y="102"/>
                    </a:lnTo>
                    <a:lnTo>
                      <a:pt x="40" y="106"/>
                    </a:lnTo>
                    <a:lnTo>
                      <a:pt x="48" y="110"/>
                    </a:lnTo>
                    <a:lnTo>
                      <a:pt x="56" y="114"/>
                    </a:lnTo>
                    <a:lnTo>
                      <a:pt x="62" y="114"/>
                    </a:lnTo>
                    <a:lnTo>
                      <a:pt x="66" y="112"/>
                    </a:lnTo>
                    <a:lnTo>
                      <a:pt x="72" y="106"/>
                    </a:lnTo>
                    <a:lnTo>
                      <a:pt x="78" y="98"/>
                    </a:lnTo>
                    <a:lnTo>
                      <a:pt x="84" y="84"/>
                    </a:lnTo>
                    <a:lnTo>
                      <a:pt x="80" y="66"/>
                    </a:lnTo>
                    <a:lnTo>
                      <a:pt x="86" y="68"/>
                    </a:lnTo>
                    <a:lnTo>
                      <a:pt x="96" y="68"/>
                    </a:lnTo>
                    <a:lnTo>
                      <a:pt x="100" y="66"/>
                    </a:lnTo>
                    <a:lnTo>
                      <a:pt x="102" y="62"/>
                    </a:lnTo>
                    <a:lnTo>
                      <a:pt x="94" y="38"/>
                    </a:lnTo>
                    <a:lnTo>
                      <a:pt x="96" y="30"/>
                    </a:lnTo>
                    <a:lnTo>
                      <a:pt x="102" y="26"/>
                    </a:lnTo>
                    <a:lnTo>
                      <a:pt x="106" y="22"/>
                    </a:lnTo>
                    <a:lnTo>
                      <a:pt x="104" y="18"/>
                    </a:lnTo>
                    <a:lnTo>
                      <a:pt x="86" y="18"/>
                    </a:lnTo>
                    <a:lnTo>
                      <a:pt x="68" y="6"/>
                    </a:lnTo>
                    <a:lnTo>
                      <a:pt x="62" y="2"/>
                    </a:lnTo>
                    <a:lnTo>
                      <a:pt x="58" y="0"/>
                    </a:lnTo>
                    <a:lnTo>
                      <a:pt x="48" y="2"/>
                    </a:lnTo>
                    <a:lnTo>
                      <a:pt x="44" y="2"/>
                    </a:lnTo>
                    <a:lnTo>
                      <a:pt x="44" y="8"/>
                    </a:lnTo>
                    <a:lnTo>
                      <a:pt x="50" y="10"/>
                    </a:lnTo>
                    <a:lnTo>
                      <a:pt x="54" y="16"/>
                    </a:lnTo>
                    <a:lnTo>
                      <a:pt x="54" y="20"/>
                    </a:lnTo>
                    <a:lnTo>
                      <a:pt x="52" y="24"/>
                    </a:lnTo>
                    <a:close/>
                  </a:path>
                </a:pathLst>
              </a:custGeom>
              <a:gradFill>
                <a:gsLst>
                  <a:gs pos="0">
                    <a:srgbClr val="012D86"/>
                  </a:gs>
                  <a:gs pos="100000">
                    <a:srgbClr val="0E2557"/>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1" name="Google Shape;191;p17"/>
              <p:cNvSpPr/>
              <p:nvPr/>
            </p:nvSpPr>
            <p:spPr>
              <a:xfrm>
                <a:off x="6291263" y="2303463"/>
                <a:ext cx="687387" cy="654050"/>
              </a:xfrm>
              <a:custGeom>
                <a:avLst/>
                <a:gdLst/>
                <a:ahLst/>
                <a:cxnLst/>
                <a:rect l="l" t="t" r="r" b="b"/>
                <a:pathLst>
                  <a:path w="376" h="358" extrusionOk="0">
                    <a:moveTo>
                      <a:pt x="172" y="46"/>
                    </a:moveTo>
                    <a:lnTo>
                      <a:pt x="162" y="60"/>
                    </a:lnTo>
                    <a:lnTo>
                      <a:pt x="160" y="64"/>
                    </a:lnTo>
                    <a:lnTo>
                      <a:pt x="160" y="74"/>
                    </a:lnTo>
                    <a:lnTo>
                      <a:pt x="160" y="80"/>
                    </a:lnTo>
                    <a:lnTo>
                      <a:pt x="142" y="80"/>
                    </a:lnTo>
                    <a:lnTo>
                      <a:pt x="140" y="80"/>
                    </a:lnTo>
                    <a:lnTo>
                      <a:pt x="128" y="76"/>
                    </a:lnTo>
                    <a:lnTo>
                      <a:pt x="116" y="92"/>
                    </a:lnTo>
                    <a:lnTo>
                      <a:pt x="102" y="100"/>
                    </a:lnTo>
                    <a:lnTo>
                      <a:pt x="92" y="112"/>
                    </a:lnTo>
                    <a:lnTo>
                      <a:pt x="90" y="116"/>
                    </a:lnTo>
                    <a:lnTo>
                      <a:pt x="70" y="138"/>
                    </a:lnTo>
                    <a:lnTo>
                      <a:pt x="70" y="140"/>
                    </a:lnTo>
                    <a:lnTo>
                      <a:pt x="68" y="140"/>
                    </a:lnTo>
                    <a:lnTo>
                      <a:pt x="54" y="148"/>
                    </a:lnTo>
                    <a:lnTo>
                      <a:pt x="42" y="140"/>
                    </a:lnTo>
                    <a:lnTo>
                      <a:pt x="42" y="138"/>
                    </a:lnTo>
                    <a:lnTo>
                      <a:pt x="30" y="126"/>
                    </a:lnTo>
                    <a:lnTo>
                      <a:pt x="24" y="122"/>
                    </a:lnTo>
                    <a:lnTo>
                      <a:pt x="28" y="156"/>
                    </a:lnTo>
                    <a:lnTo>
                      <a:pt x="34" y="172"/>
                    </a:lnTo>
                    <a:lnTo>
                      <a:pt x="22" y="184"/>
                    </a:lnTo>
                    <a:lnTo>
                      <a:pt x="4" y="208"/>
                    </a:lnTo>
                    <a:lnTo>
                      <a:pt x="4" y="220"/>
                    </a:lnTo>
                    <a:lnTo>
                      <a:pt x="0" y="226"/>
                    </a:lnTo>
                    <a:lnTo>
                      <a:pt x="2" y="232"/>
                    </a:lnTo>
                    <a:lnTo>
                      <a:pt x="8" y="232"/>
                    </a:lnTo>
                    <a:lnTo>
                      <a:pt x="32" y="238"/>
                    </a:lnTo>
                    <a:lnTo>
                      <a:pt x="34" y="238"/>
                    </a:lnTo>
                    <a:lnTo>
                      <a:pt x="34" y="240"/>
                    </a:lnTo>
                    <a:lnTo>
                      <a:pt x="40" y="244"/>
                    </a:lnTo>
                    <a:lnTo>
                      <a:pt x="46" y="248"/>
                    </a:lnTo>
                    <a:lnTo>
                      <a:pt x="48" y="248"/>
                    </a:lnTo>
                    <a:lnTo>
                      <a:pt x="50" y="252"/>
                    </a:lnTo>
                    <a:lnTo>
                      <a:pt x="52" y="258"/>
                    </a:lnTo>
                    <a:lnTo>
                      <a:pt x="54" y="264"/>
                    </a:lnTo>
                    <a:lnTo>
                      <a:pt x="78" y="272"/>
                    </a:lnTo>
                    <a:lnTo>
                      <a:pt x="86" y="270"/>
                    </a:lnTo>
                    <a:lnTo>
                      <a:pt x="92" y="260"/>
                    </a:lnTo>
                    <a:lnTo>
                      <a:pt x="112" y="224"/>
                    </a:lnTo>
                    <a:lnTo>
                      <a:pt x="122" y="212"/>
                    </a:lnTo>
                    <a:lnTo>
                      <a:pt x="122" y="210"/>
                    </a:lnTo>
                    <a:lnTo>
                      <a:pt x="138" y="204"/>
                    </a:lnTo>
                    <a:lnTo>
                      <a:pt x="148" y="202"/>
                    </a:lnTo>
                    <a:lnTo>
                      <a:pt x="154" y="196"/>
                    </a:lnTo>
                    <a:lnTo>
                      <a:pt x="160" y="192"/>
                    </a:lnTo>
                    <a:lnTo>
                      <a:pt x="164" y="194"/>
                    </a:lnTo>
                    <a:lnTo>
                      <a:pt x="172" y="198"/>
                    </a:lnTo>
                    <a:lnTo>
                      <a:pt x="174" y="198"/>
                    </a:lnTo>
                    <a:lnTo>
                      <a:pt x="174" y="200"/>
                    </a:lnTo>
                    <a:lnTo>
                      <a:pt x="188" y="220"/>
                    </a:lnTo>
                    <a:lnTo>
                      <a:pt x="188" y="222"/>
                    </a:lnTo>
                    <a:lnTo>
                      <a:pt x="190" y="238"/>
                    </a:lnTo>
                    <a:lnTo>
                      <a:pt x="188" y="254"/>
                    </a:lnTo>
                    <a:lnTo>
                      <a:pt x="184" y="268"/>
                    </a:lnTo>
                    <a:lnTo>
                      <a:pt x="184" y="270"/>
                    </a:lnTo>
                    <a:lnTo>
                      <a:pt x="174" y="284"/>
                    </a:lnTo>
                    <a:lnTo>
                      <a:pt x="168" y="294"/>
                    </a:lnTo>
                    <a:lnTo>
                      <a:pt x="170" y="312"/>
                    </a:lnTo>
                    <a:lnTo>
                      <a:pt x="172" y="312"/>
                    </a:lnTo>
                    <a:lnTo>
                      <a:pt x="176" y="308"/>
                    </a:lnTo>
                    <a:lnTo>
                      <a:pt x="184" y="304"/>
                    </a:lnTo>
                    <a:lnTo>
                      <a:pt x="184" y="302"/>
                    </a:lnTo>
                    <a:lnTo>
                      <a:pt x="186" y="300"/>
                    </a:lnTo>
                    <a:lnTo>
                      <a:pt x="194" y="308"/>
                    </a:lnTo>
                    <a:lnTo>
                      <a:pt x="194" y="320"/>
                    </a:lnTo>
                    <a:lnTo>
                      <a:pt x="192" y="320"/>
                    </a:lnTo>
                    <a:lnTo>
                      <a:pt x="186" y="324"/>
                    </a:lnTo>
                    <a:lnTo>
                      <a:pt x="184" y="328"/>
                    </a:lnTo>
                    <a:lnTo>
                      <a:pt x="184" y="334"/>
                    </a:lnTo>
                    <a:lnTo>
                      <a:pt x="182" y="336"/>
                    </a:lnTo>
                    <a:lnTo>
                      <a:pt x="178" y="344"/>
                    </a:lnTo>
                    <a:lnTo>
                      <a:pt x="176" y="344"/>
                    </a:lnTo>
                    <a:lnTo>
                      <a:pt x="168" y="346"/>
                    </a:lnTo>
                    <a:lnTo>
                      <a:pt x="162" y="348"/>
                    </a:lnTo>
                    <a:lnTo>
                      <a:pt x="158" y="356"/>
                    </a:lnTo>
                    <a:lnTo>
                      <a:pt x="158" y="358"/>
                    </a:lnTo>
                    <a:lnTo>
                      <a:pt x="184" y="354"/>
                    </a:lnTo>
                    <a:lnTo>
                      <a:pt x="190" y="350"/>
                    </a:lnTo>
                    <a:lnTo>
                      <a:pt x="198" y="328"/>
                    </a:lnTo>
                    <a:lnTo>
                      <a:pt x="258" y="266"/>
                    </a:lnTo>
                    <a:lnTo>
                      <a:pt x="260" y="266"/>
                    </a:lnTo>
                    <a:lnTo>
                      <a:pt x="272" y="260"/>
                    </a:lnTo>
                    <a:lnTo>
                      <a:pt x="284" y="260"/>
                    </a:lnTo>
                    <a:lnTo>
                      <a:pt x="294" y="258"/>
                    </a:lnTo>
                    <a:lnTo>
                      <a:pt x="304" y="252"/>
                    </a:lnTo>
                    <a:lnTo>
                      <a:pt x="312" y="244"/>
                    </a:lnTo>
                    <a:lnTo>
                      <a:pt x="326" y="208"/>
                    </a:lnTo>
                    <a:lnTo>
                      <a:pt x="376" y="156"/>
                    </a:lnTo>
                    <a:lnTo>
                      <a:pt x="372" y="128"/>
                    </a:lnTo>
                    <a:lnTo>
                      <a:pt x="368" y="126"/>
                    </a:lnTo>
                    <a:lnTo>
                      <a:pt x="364" y="122"/>
                    </a:lnTo>
                    <a:lnTo>
                      <a:pt x="364" y="120"/>
                    </a:lnTo>
                    <a:lnTo>
                      <a:pt x="364" y="122"/>
                    </a:lnTo>
                    <a:lnTo>
                      <a:pt x="356" y="122"/>
                    </a:lnTo>
                    <a:lnTo>
                      <a:pt x="350" y="120"/>
                    </a:lnTo>
                    <a:lnTo>
                      <a:pt x="346" y="116"/>
                    </a:lnTo>
                    <a:lnTo>
                      <a:pt x="344" y="110"/>
                    </a:lnTo>
                    <a:lnTo>
                      <a:pt x="342" y="108"/>
                    </a:lnTo>
                    <a:lnTo>
                      <a:pt x="342" y="66"/>
                    </a:lnTo>
                    <a:lnTo>
                      <a:pt x="336" y="62"/>
                    </a:lnTo>
                    <a:lnTo>
                      <a:pt x="328" y="56"/>
                    </a:lnTo>
                    <a:lnTo>
                      <a:pt x="316" y="44"/>
                    </a:lnTo>
                    <a:lnTo>
                      <a:pt x="308" y="30"/>
                    </a:lnTo>
                    <a:lnTo>
                      <a:pt x="306" y="24"/>
                    </a:lnTo>
                    <a:lnTo>
                      <a:pt x="306" y="16"/>
                    </a:lnTo>
                    <a:lnTo>
                      <a:pt x="308" y="12"/>
                    </a:lnTo>
                    <a:lnTo>
                      <a:pt x="302" y="4"/>
                    </a:lnTo>
                    <a:lnTo>
                      <a:pt x="300" y="10"/>
                    </a:lnTo>
                    <a:lnTo>
                      <a:pt x="294" y="24"/>
                    </a:lnTo>
                    <a:lnTo>
                      <a:pt x="292" y="24"/>
                    </a:lnTo>
                    <a:lnTo>
                      <a:pt x="282" y="24"/>
                    </a:lnTo>
                    <a:lnTo>
                      <a:pt x="274" y="20"/>
                    </a:lnTo>
                    <a:lnTo>
                      <a:pt x="270" y="16"/>
                    </a:lnTo>
                    <a:lnTo>
                      <a:pt x="268" y="10"/>
                    </a:lnTo>
                    <a:lnTo>
                      <a:pt x="268" y="8"/>
                    </a:lnTo>
                    <a:lnTo>
                      <a:pt x="264" y="8"/>
                    </a:lnTo>
                    <a:lnTo>
                      <a:pt x="248" y="12"/>
                    </a:lnTo>
                    <a:lnTo>
                      <a:pt x="236" y="0"/>
                    </a:lnTo>
                    <a:lnTo>
                      <a:pt x="232" y="0"/>
                    </a:lnTo>
                    <a:lnTo>
                      <a:pt x="228" y="4"/>
                    </a:lnTo>
                    <a:lnTo>
                      <a:pt x="234" y="12"/>
                    </a:lnTo>
                    <a:lnTo>
                      <a:pt x="236" y="14"/>
                    </a:lnTo>
                    <a:lnTo>
                      <a:pt x="228" y="30"/>
                    </a:lnTo>
                    <a:lnTo>
                      <a:pt x="226" y="30"/>
                    </a:lnTo>
                    <a:lnTo>
                      <a:pt x="226" y="32"/>
                    </a:lnTo>
                    <a:lnTo>
                      <a:pt x="212" y="48"/>
                    </a:lnTo>
                    <a:lnTo>
                      <a:pt x="210" y="48"/>
                    </a:lnTo>
                    <a:lnTo>
                      <a:pt x="208" y="48"/>
                    </a:lnTo>
                    <a:lnTo>
                      <a:pt x="186" y="50"/>
                    </a:lnTo>
                    <a:lnTo>
                      <a:pt x="172" y="46"/>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2" name="Google Shape;192;p17"/>
              <p:cNvSpPr/>
              <p:nvPr/>
            </p:nvSpPr>
            <p:spPr>
              <a:xfrm>
                <a:off x="6237288" y="968375"/>
                <a:ext cx="1311275" cy="1192213"/>
              </a:xfrm>
              <a:custGeom>
                <a:avLst/>
                <a:gdLst/>
                <a:ahLst/>
                <a:cxnLst/>
                <a:rect l="l" t="t" r="r" b="b"/>
                <a:pathLst>
                  <a:path w="718" h="652" extrusionOk="0">
                    <a:moveTo>
                      <a:pt x="716" y="382"/>
                    </a:moveTo>
                    <a:lnTo>
                      <a:pt x="704" y="302"/>
                    </a:lnTo>
                    <a:lnTo>
                      <a:pt x="706" y="302"/>
                    </a:lnTo>
                    <a:lnTo>
                      <a:pt x="712" y="290"/>
                    </a:lnTo>
                    <a:lnTo>
                      <a:pt x="714" y="284"/>
                    </a:lnTo>
                    <a:lnTo>
                      <a:pt x="714" y="280"/>
                    </a:lnTo>
                    <a:lnTo>
                      <a:pt x="710" y="274"/>
                    </a:lnTo>
                    <a:lnTo>
                      <a:pt x="704" y="270"/>
                    </a:lnTo>
                    <a:lnTo>
                      <a:pt x="700" y="260"/>
                    </a:lnTo>
                    <a:lnTo>
                      <a:pt x="700" y="250"/>
                    </a:lnTo>
                    <a:lnTo>
                      <a:pt x="700" y="234"/>
                    </a:lnTo>
                    <a:lnTo>
                      <a:pt x="692" y="234"/>
                    </a:lnTo>
                    <a:lnTo>
                      <a:pt x="684" y="236"/>
                    </a:lnTo>
                    <a:lnTo>
                      <a:pt x="674" y="240"/>
                    </a:lnTo>
                    <a:lnTo>
                      <a:pt x="666" y="248"/>
                    </a:lnTo>
                    <a:lnTo>
                      <a:pt x="662" y="254"/>
                    </a:lnTo>
                    <a:lnTo>
                      <a:pt x="660" y="262"/>
                    </a:lnTo>
                    <a:lnTo>
                      <a:pt x="652" y="268"/>
                    </a:lnTo>
                    <a:lnTo>
                      <a:pt x="644" y="272"/>
                    </a:lnTo>
                    <a:lnTo>
                      <a:pt x="632" y="276"/>
                    </a:lnTo>
                    <a:lnTo>
                      <a:pt x="628" y="302"/>
                    </a:lnTo>
                    <a:lnTo>
                      <a:pt x="626" y="302"/>
                    </a:lnTo>
                    <a:lnTo>
                      <a:pt x="618" y="318"/>
                    </a:lnTo>
                    <a:lnTo>
                      <a:pt x="618" y="320"/>
                    </a:lnTo>
                    <a:lnTo>
                      <a:pt x="616" y="320"/>
                    </a:lnTo>
                    <a:lnTo>
                      <a:pt x="536" y="334"/>
                    </a:lnTo>
                    <a:lnTo>
                      <a:pt x="534" y="334"/>
                    </a:lnTo>
                    <a:lnTo>
                      <a:pt x="510" y="308"/>
                    </a:lnTo>
                    <a:lnTo>
                      <a:pt x="518" y="302"/>
                    </a:lnTo>
                    <a:lnTo>
                      <a:pt x="508" y="290"/>
                    </a:lnTo>
                    <a:lnTo>
                      <a:pt x="498" y="282"/>
                    </a:lnTo>
                    <a:lnTo>
                      <a:pt x="496" y="280"/>
                    </a:lnTo>
                    <a:lnTo>
                      <a:pt x="496" y="278"/>
                    </a:lnTo>
                    <a:lnTo>
                      <a:pt x="492" y="258"/>
                    </a:lnTo>
                    <a:lnTo>
                      <a:pt x="470" y="258"/>
                    </a:lnTo>
                    <a:lnTo>
                      <a:pt x="452" y="246"/>
                    </a:lnTo>
                    <a:lnTo>
                      <a:pt x="388" y="236"/>
                    </a:lnTo>
                    <a:lnTo>
                      <a:pt x="336" y="234"/>
                    </a:lnTo>
                    <a:lnTo>
                      <a:pt x="334" y="234"/>
                    </a:lnTo>
                    <a:lnTo>
                      <a:pt x="332" y="234"/>
                    </a:lnTo>
                    <a:lnTo>
                      <a:pt x="330" y="232"/>
                    </a:lnTo>
                    <a:lnTo>
                      <a:pt x="298" y="164"/>
                    </a:lnTo>
                    <a:lnTo>
                      <a:pt x="286" y="146"/>
                    </a:lnTo>
                    <a:lnTo>
                      <a:pt x="258" y="110"/>
                    </a:lnTo>
                    <a:lnTo>
                      <a:pt x="230" y="76"/>
                    </a:lnTo>
                    <a:lnTo>
                      <a:pt x="216" y="62"/>
                    </a:lnTo>
                    <a:lnTo>
                      <a:pt x="170" y="18"/>
                    </a:lnTo>
                    <a:lnTo>
                      <a:pt x="164" y="14"/>
                    </a:lnTo>
                    <a:lnTo>
                      <a:pt x="108" y="12"/>
                    </a:lnTo>
                    <a:lnTo>
                      <a:pt x="106" y="12"/>
                    </a:lnTo>
                    <a:lnTo>
                      <a:pt x="106" y="10"/>
                    </a:lnTo>
                    <a:lnTo>
                      <a:pt x="94" y="6"/>
                    </a:lnTo>
                    <a:lnTo>
                      <a:pt x="80" y="0"/>
                    </a:lnTo>
                    <a:lnTo>
                      <a:pt x="76" y="0"/>
                    </a:lnTo>
                    <a:lnTo>
                      <a:pt x="70" y="0"/>
                    </a:lnTo>
                    <a:lnTo>
                      <a:pt x="54" y="4"/>
                    </a:lnTo>
                    <a:lnTo>
                      <a:pt x="34" y="12"/>
                    </a:lnTo>
                    <a:lnTo>
                      <a:pt x="8" y="24"/>
                    </a:lnTo>
                    <a:lnTo>
                      <a:pt x="6" y="26"/>
                    </a:lnTo>
                    <a:lnTo>
                      <a:pt x="8" y="36"/>
                    </a:lnTo>
                    <a:lnTo>
                      <a:pt x="8" y="38"/>
                    </a:lnTo>
                    <a:lnTo>
                      <a:pt x="2" y="52"/>
                    </a:lnTo>
                    <a:lnTo>
                      <a:pt x="0" y="52"/>
                    </a:lnTo>
                    <a:lnTo>
                      <a:pt x="0" y="62"/>
                    </a:lnTo>
                    <a:lnTo>
                      <a:pt x="0" y="72"/>
                    </a:lnTo>
                    <a:lnTo>
                      <a:pt x="4" y="82"/>
                    </a:lnTo>
                    <a:lnTo>
                      <a:pt x="10" y="86"/>
                    </a:lnTo>
                    <a:lnTo>
                      <a:pt x="22" y="86"/>
                    </a:lnTo>
                    <a:lnTo>
                      <a:pt x="32" y="88"/>
                    </a:lnTo>
                    <a:lnTo>
                      <a:pt x="36" y="86"/>
                    </a:lnTo>
                    <a:lnTo>
                      <a:pt x="38" y="76"/>
                    </a:lnTo>
                    <a:lnTo>
                      <a:pt x="42" y="70"/>
                    </a:lnTo>
                    <a:lnTo>
                      <a:pt x="50" y="70"/>
                    </a:lnTo>
                    <a:lnTo>
                      <a:pt x="78" y="78"/>
                    </a:lnTo>
                    <a:lnTo>
                      <a:pt x="84" y="80"/>
                    </a:lnTo>
                    <a:lnTo>
                      <a:pt x="74" y="94"/>
                    </a:lnTo>
                    <a:lnTo>
                      <a:pt x="74" y="114"/>
                    </a:lnTo>
                    <a:lnTo>
                      <a:pt x="76" y="118"/>
                    </a:lnTo>
                    <a:lnTo>
                      <a:pt x="80" y="124"/>
                    </a:lnTo>
                    <a:lnTo>
                      <a:pt x="96" y="140"/>
                    </a:lnTo>
                    <a:lnTo>
                      <a:pt x="108" y="148"/>
                    </a:lnTo>
                    <a:lnTo>
                      <a:pt x="116" y="150"/>
                    </a:lnTo>
                    <a:lnTo>
                      <a:pt x="120" y="150"/>
                    </a:lnTo>
                    <a:lnTo>
                      <a:pt x="124" y="148"/>
                    </a:lnTo>
                    <a:lnTo>
                      <a:pt x="138" y="134"/>
                    </a:lnTo>
                    <a:lnTo>
                      <a:pt x="148" y="128"/>
                    </a:lnTo>
                    <a:lnTo>
                      <a:pt x="170" y="124"/>
                    </a:lnTo>
                    <a:lnTo>
                      <a:pt x="176" y="110"/>
                    </a:lnTo>
                    <a:lnTo>
                      <a:pt x="194" y="100"/>
                    </a:lnTo>
                    <a:lnTo>
                      <a:pt x="212" y="110"/>
                    </a:lnTo>
                    <a:lnTo>
                      <a:pt x="214" y="110"/>
                    </a:lnTo>
                    <a:lnTo>
                      <a:pt x="230" y="138"/>
                    </a:lnTo>
                    <a:lnTo>
                      <a:pt x="236" y="156"/>
                    </a:lnTo>
                    <a:lnTo>
                      <a:pt x="236" y="158"/>
                    </a:lnTo>
                    <a:lnTo>
                      <a:pt x="232" y="182"/>
                    </a:lnTo>
                    <a:lnTo>
                      <a:pt x="238" y="196"/>
                    </a:lnTo>
                    <a:lnTo>
                      <a:pt x="238" y="198"/>
                    </a:lnTo>
                    <a:lnTo>
                      <a:pt x="234" y="216"/>
                    </a:lnTo>
                    <a:lnTo>
                      <a:pt x="234" y="232"/>
                    </a:lnTo>
                    <a:lnTo>
                      <a:pt x="240" y="250"/>
                    </a:lnTo>
                    <a:lnTo>
                      <a:pt x="242" y="258"/>
                    </a:lnTo>
                    <a:lnTo>
                      <a:pt x="240" y="272"/>
                    </a:lnTo>
                    <a:lnTo>
                      <a:pt x="240" y="274"/>
                    </a:lnTo>
                    <a:lnTo>
                      <a:pt x="232" y="284"/>
                    </a:lnTo>
                    <a:lnTo>
                      <a:pt x="232" y="286"/>
                    </a:lnTo>
                    <a:lnTo>
                      <a:pt x="224" y="294"/>
                    </a:lnTo>
                    <a:lnTo>
                      <a:pt x="222" y="312"/>
                    </a:lnTo>
                    <a:lnTo>
                      <a:pt x="228" y="330"/>
                    </a:lnTo>
                    <a:lnTo>
                      <a:pt x="228" y="332"/>
                    </a:lnTo>
                    <a:lnTo>
                      <a:pt x="222" y="360"/>
                    </a:lnTo>
                    <a:lnTo>
                      <a:pt x="218" y="364"/>
                    </a:lnTo>
                    <a:lnTo>
                      <a:pt x="214" y="366"/>
                    </a:lnTo>
                    <a:lnTo>
                      <a:pt x="206" y="364"/>
                    </a:lnTo>
                    <a:lnTo>
                      <a:pt x="198" y="356"/>
                    </a:lnTo>
                    <a:lnTo>
                      <a:pt x="190" y="358"/>
                    </a:lnTo>
                    <a:lnTo>
                      <a:pt x="180" y="370"/>
                    </a:lnTo>
                    <a:lnTo>
                      <a:pt x="168" y="402"/>
                    </a:lnTo>
                    <a:lnTo>
                      <a:pt x="168" y="404"/>
                    </a:lnTo>
                    <a:lnTo>
                      <a:pt x="156" y="414"/>
                    </a:lnTo>
                    <a:lnTo>
                      <a:pt x="154" y="414"/>
                    </a:lnTo>
                    <a:lnTo>
                      <a:pt x="148" y="414"/>
                    </a:lnTo>
                    <a:lnTo>
                      <a:pt x="136" y="434"/>
                    </a:lnTo>
                    <a:lnTo>
                      <a:pt x="142" y="446"/>
                    </a:lnTo>
                    <a:lnTo>
                      <a:pt x="144" y="446"/>
                    </a:lnTo>
                    <a:lnTo>
                      <a:pt x="160" y="466"/>
                    </a:lnTo>
                    <a:lnTo>
                      <a:pt x="160" y="468"/>
                    </a:lnTo>
                    <a:lnTo>
                      <a:pt x="160" y="474"/>
                    </a:lnTo>
                    <a:lnTo>
                      <a:pt x="178" y="476"/>
                    </a:lnTo>
                    <a:lnTo>
                      <a:pt x="180" y="492"/>
                    </a:lnTo>
                    <a:lnTo>
                      <a:pt x="180" y="494"/>
                    </a:lnTo>
                    <a:lnTo>
                      <a:pt x="182" y="512"/>
                    </a:lnTo>
                    <a:lnTo>
                      <a:pt x="188" y="516"/>
                    </a:lnTo>
                    <a:lnTo>
                      <a:pt x="204" y="512"/>
                    </a:lnTo>
                    <a:lnTo>
                      <a:pt x="218" y="502"/>
                    </a:lnTo>
                    <a:lnTo>
                      <a:pt x="222" y="502"/>
                    </a:lnTo>
                    <a:lnTo>
                      <a:pt x="226" y="528"/>
                    </a:lnTo>
                    <a:lnTo>
                      <a:pt x="234" y="538"/>
                    </a:lnTo>
                    <a:lnTo>
                      <a:pt x="236" y="540"/>
                    </a:lnTo>
                    <a:lnTo>
                      <a:pt x="242" y="550"/>
                    </a:lnTo>
                    <a:lnTo>
                      <a:pt x="254" y="560"/>
                    </a:lnTo>
                    <a:lnTo>
                      <a:pt x="258" y="562"/>
                    </a:lnTo>
                    <a:lnTo>
                      <a:pt x="262" y="562"/>
                    </a:lnTo>
                    <a:lnTo>
                      <a:pt x="266" y="564"/>
                    </a:lnTo>
                    <a:lnTo>
                      <a:pt x="274" y="560"/>
                    </a:lnTo>
                    <a:lnTo>
                      <a:pt x="282" y="558"/>
                    </a:lnTo>
                    <a:lnTo>
                      <a:pt x="292" y="554"/>
                    </a:lnTo>
                    <a:lnTo>
                      <a:pt x="296" y="552"/>
                    </a:lnTo>
                    <a:lnTo>
                      <a:pt x="308" y="552"/>
                    </a:lnTo>
                    <a:lnTo>
                      <a:pt x="312" y="552"/>
                    </a:lnTo>
                    <a:lnTo>
                      <a:pt x="316" y="554"/>
                    </a:lnTo>
                    <a:lnTo>
                      <a:pt x="332" y="544"/>
                    </a:lnTo>
                    <a:lnTo>
                      <a:pt x="334" y="544"/>
                    </a:lnTo>
                    <a:lnTo>
                      <a:pt x="334" y="546"/>
                    </a:lnTo>
                    <a:lnTo>
                      <a:pt x="336" y="544"/>
                    </a:lnTo>
                    <a:lnTo>
                      <a:pt x="338" y="546"/>
                    </a:lnTo>
                    <a:lnTo>
                      <a:pt x="344" y="556"/>
                    </a:lnTo>
                    <a:lnTo>
                      <a:pt x="346" y="562"/>
                    </a:lnTo>
                    <a:lnTo>
                      <a:pt x="354" y="574"/>
                    </a:lnTo>
                    <a:lnTo>
                      <a:pt x="360" y="576"/>
                    </a:lnTo>
                    <a:lnTo>
                      <a:pt x="362" y="576"/>
                    </a:lnTo>
                    <a:lnTo>
                      <a:pt x="360" y="574"/>
                    </a:lnTo>
                    <a:lnTo>
                      <a:pt x="360" y="570"/>
                    </a:lnTo>
                    <a:lnTo>
                      <a:pt x="360" y="566"/>
                    </a:lnTo>
                    <a:lnTo>
                      <a:pt x="364" y="564"/>
                    </a:lnTo>
                    <a:lnTo>
                      <a:pt x="370" y="562"/>
                    </a:lnTo>
                    <a:lnTo>
                      <a:pt x="398" y="562"/>
                    </a:lnTo>
                    <a:lnTo>
                      <a:pt x="400" y="562"/>
                    </a:lnTo>
                    <a:lnTo>
                      <a:pt x="402" y="562"/>
                    </a:lnTo>
                    <a:lnTo>
                      <a:pt x="412" y="580"/>
                    </a:lnTo>
                    <a:lnTo>
                      <a:pt x="410" y="588"/>
                    </a:lnTo>
                    <a:lnTo>
                      <a:pt x="422" y="590"/>
                    </a:lnTo>
                    <a:lnTo>
                      <a:pt x="422" y="588"/>
                    </a:lnTo>
                    <a:lnTo>
                      <a:pt x="422" y="586"/>
                    </a:lnTo>
                    <a:lnTo>
                      <a:pt x="426" y="584"/>
                    </a:lnTo>
                    <a:lnTo>
                      <a:pt x="454" y="602"/>
                    </a:lnTo>
                    <a:lnTo>
                      <a:pt x="456" y="608"/>
                    </a:lnTo>
                    <a:lnTo>
                      <a:pt x="458" y="612"/>
                    </a:lnTo>
                    <a:lnTo>
                      <a:pt x="458" y="624"/>
                    </a:lnTo>
                    <a:lnTo>
                      <a:pt x="468" y="626"/>
                    </a:lnTo>
                    <a:lnTo>
                      <a:pt x="474" y="616"/>
                    </a:lnTo>
                    <a:lnTo>
                      <a:pt x="470" y="608"/>
                    </a:lnTo>
                    <a:lnTo>
                      <a:pt x="470" y="602"/>
                    </a:lnTo>
                    <a:lnTo>
                      <a:pt x="472" y="598"/>
                    </a:lnTo>
                    <a:lnTo>
                      <a:pt x="474" y="596"/>
                    </a:lnTo>
                    <a:lnTo>
                      <a:pt x="478" y="594"/>
                    </a:lnTo>
                    <a:lnTo>
                      <a:pt x="478" y="592"/>
                    </a:lnTo>
                    <a:lnTo>
                      <a:pt x="480" y="590"/>
                    </a:lnTo>
                    <a:lnTo>
                      <a:pt x="486" y="590"/>
                    </a:lnTo>
                    <a:lnTo>
                      <a:pt x="490" y="594"/>
                    </a:lnTo>
                    <a:lnTo>
                      <a:pt x="492" y="598"/>
                    </a:lnTo>
                    <a:lnTo>
                      <a:pt x="496" y="614"/>
                    </a:lnTo>
                    <a:lnTo>
                      <a:pt x="496" y="616"/>
                    </a:lnTo>
                    <a:lnTo>
                      <a:pt x="498" y="618"/>
                    </a:lnTo>
                    <a:lnTo>
                      <a:pt x="502" y="622"/>
                    </a:lnTo>
                    <a:lnTo>
                      <a:pt x="510" y="626"/>
                    </a:lnTo>
                    <a:lnTo>
                      <a:pt x="512" y="626"/>
                    </a:lnTo>
                    <a:lnTo>
                      <a:pt x="538" y="652"/>
                    </a:lnTo>
                    <a:lnTo>
                      <a:pt x="550" y="648"/>
                    </a:lnTo>
                    <a:lnTo>
                      <a:pt x="548" y="644"/>
                    </a:lnTo>
                    <a:lnTo>
                      <a:pt x="544" y="638"/>
                    </a:lnTo>
                    <a:lnTo>
                      <a:pt x="544" y="634"/>
                    </a:lnTo>
                    <a:lnTo>
                      <a:pt x="544" y="630"/>
                    </a:lnTo>
                    <a:lnTo>
                      <a:pt x="546" y="626"/>
                    </a:lnTo>
                    <a:lnTo>
                      <a:pt x="556" y="618"/>
                    </a:lnTo>
                    <a:lnTo>
                      <a:pt x="570" y="606"/>
                    </a:lnTo>
                    <a:lnTo>
                      <a:pt x="586" y="616"/>
                    </a:lnTo>
                    <a:lnTo>
                      <a:pt x="588" y="616"/>
                    </a:lnTo>
                    <a:lnTo>
                      <a:pt x="592" y="598"/>
                    </a:lnTo>
                    <a:lnTo>
                      <a:pt x="592" y="596"/>
                    </a:lnTo>
                    <a:lnTo>
                      <a:pt x="594" y="594"/>
                    </a:lnTo>
                    <a:lnTo>
                      <a:pt x="608" y="596"/>
                    </a:lnTo>
                    <a:lnTo>
                      <a:pt x="610" y="600"/>
                    </a:lnTo>
                    <a:lnTo>
                      <a:pt x="612" y="606"/>
                    </a:lnTo>
                    <a:lnTo>
                      <a:pt x="610" y="610"/>
                    </a:lnTo>
                    <a:lnTo>
                      <a:pt x="606" y="616"/>
                    </a:lnTo>
                    <a:lnTo>
                      <a:pt x="610" y="618"/>
                    </a:lnTo>
                    <a:lnTo>
                      <a:pt x="620" y="622"/>
                    </a:lnTo>
                    <a:lnTo>
                      <a:pt x="628" y="626"/>
                    </a:lnTo>
                    <a:lnTo>
                      <a:pt x="630" y="626"/>
                    </a:lnTo>
                    <a:lnTo>
                      <a:pt x="640" y="630"/>
                    </a:lnTo>
                    <a:lnTo>
                      <a:pt x="648" y="630"/>
                    </a:lnTo>
                    <a:lnTo>
                      <a:pt x="636" y="572"/>
                    </a:lnTo>
                    <a:lnTo>
                      <a:pt x="630" y="568"/>
                    </a:lnTo>
                    <a:lnTo>
                      <a:pt x="624" y="562"/>
                    </a:lnTo>
                    <a:lnTo>
                      <a:pt x="614" y="546"/>
                    </a:lnTo>
                    <a:lnTo>
                      <a:pt x="610" y="538"/>
                    </a:lnTo>
                    <a:lnTo>
                      <a:pt x="612" y="528"/>
                    </a:lnTo>
                    <a:lnTo>
                      <a:pt x="616" y="518"/>
                    </a:lnTo>
                    <a:lnTo>
                      <a:pt x="624" y="506"/>
                    </a:lnTo>
                    <a:lnTo>
                      <a:pt x="636" y="494"/>
                    </a:lnTo>
                    <a:lnTo>
                      <a:pt x="650" y="482"/>
                    </a:lnTo>
                    <a:lnTo>
                      <a:pt x="662" y="482"/>
                    </a:lnTo>
                    <a:lnTo>
                      <a:pt x="672" y="486"/>
                    </a:lnTo>
                    <a:lnTo>
                      <a:pt x="692" y="486"/>
                    </a:lnTo>
                    <a:lnTo>
                      <a:pt x="698" y="482"/>
                    </a:lnTo>
                    <a:lnTo>
                      <a:pt x="704" y="476"/>
                    </a:lnTo>
                    <a:lnTo>
                      <a:pt x="714" y="452"/>
                    </a:lnTo>
                    <a:lnTo>
                      <a:pt x="718" y="442"/>
                    </a:lnTo>
                    <a:lnTo>
                      <a:pt x="718" y="426"/>
                    </a:lnTo>
                    <a:lnTo>
                      <a:pt x="716" y="382"/>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3" name="Google Shape;193;p17"/>
              <p:cNvSpPr/>
              <p:nvPr/>
            </p:nvSpPr>
            <p:spPr>
              <a:xfrm>
                <a:off x="5976938" y="3106738"/>
                <a:ext cx="793750" cy="498475"/>
              </a:xfrm>
              <a:custGeom>
                <a:avLst/>
                <a:gdLst/>
                <a:ahLst/>
                <a:cxnLst/>
                <a:rect l="l" t="t" r="r" b="b"/>
                <a:pathLst>
                  <a:path w="434" h="272" extrusionOk="0">
                    <a:moveTo>
                      <a:pt x="396" y="8"/>
                    </a:moveTo>
                    <a:lnTo>
                      <a:pt x="396" y="8"/>
                    </a:lnTo>
                    <a:lnTo>
                      <a:pt x="394" y="12"/>
                    </a:lnTo>
                    <a:lnTo>
                      <a:pt x="388" y="14"/>
                    </a:lnTo>
                    <a:lnTo>
                      <a:pt x="358" y="12"/>
                    </a:lnTo>
                    <a:lnTo>
                      <a:pt x="330" y="6"/>
                    </a:lnTo>
                    <a:lnTo>
                      <a:pt x="314" y="0"/>
                    </a:lnTo>
                    <a:lnTo>
                      <a:pt x="270" y="42"/>
                    </a:lnTo>
                    <a:lnTo>
                      <a:pt x="272" y="60"/>
                    </a:lnTo>
                    <a:lnTo>
                      <a:pt x="268" y="62"/>
                    </a:lnTo>
                    <a:lnTo>
                      <a:pt x="246" y="64"/>
                    </a:lnTo>
                    <a:lnTo>
                      <a:pt x="228" y="62"/>
                    </a:lnTo>
                    <a:lnTo>
                      <a:pt x="222" y="62"/>
                    </a:lnTo>
                    <a:lnTo>
                      <a:pt x="218" y="60"/>
                    </a:lnTo>
                    <a:lnTo>
                      <a:pt x="214" y="56"/>
                    </a:lnTo>
                    <a:lnTo>
                      <a:pt x="212" y="52"/>
                    </a:lnTo>
                    <a:lnTo>
                      <a:pt x="208" y="2"/>
                    </a:lnTo>
                    <a:lnTo>
                      <a:pt x="168" y="0"/>
                    </a:lnTo>
                    <a:lnTo>
                      <a:pt x="152" y="36"/>
                    </a:lnTo>
                    <a:lnTo>
                      <a:pt x="150" y="20"/>
                    </a:lnTo>
                    <a:lnTo>
                      <a:pt x="148" y="6"/>
                    </a:lnTo>
                    <a:lnTo>
                      <a:pt x="144" y="0"/>
                    </a:lnTo>
                    <a:lnTo>
                      <a:pt x="128" y="8"/>
                    </a:lnTo>
                    <a:lnTo>
                      <a:pt x="120" y="18"/>
                    </a:lnTo>
                    <a:lnTo>
                      <a:pt x="118" y="20"/>
                    </a:lnTo>
                    <a:lnTo>
                      <a:pt x="102" y="24"/>
                    </a:lnTo>
                    <a:lnTo>
                      <a:pt x="78" y="48"/>
                    </a:lnTo>
                    <a:lnTo>
                      <a:pt x="56" y="70"/>
                    </a:lnTo>
                    <a:lnTo>
                      <a:pt x="12" y="128"/>
                    </a:lnTo>
                    <a:lnTo>
                      <a:pt x="22" y="148"/>
                    </a:lnTo>
                    <a:lnTo>
                      <a:pt x="22" y="152"/>
                    </a:lnTo>
                    <a:lnTo>
                      <a:pt x="20" y="152"/>
                    </a:lnTo>
                    <a:lnTo>
                      <a:pt x="20" y="156"/>
                    </a:lnTo>
                    <a:lnTo>
                      <a:pt x="20" y="160"/>
                    </a:lnTo>
                    <a:lnTo>
                      <a:pt x="24" y="172"/>
                    </a:lnTo>
                    <a:lnTo>
                      <a:pt x="32" y="188"/>
                    </a:lnTo>
                    <a:lnTo>
                      <a:pt x="34" y="198"/>
                    </a:lnTo>
                    <a:lnTo>
                      <a:pt x="34" y="206"/>
                    </a:lnTo>
                    <a:lnTo>
                      <a:pt x="34" y="208"/>
                    </a:lnTo>
                    <a:lnTo>
                      <a:pt x="0" y="228"/>
                    </a:lnTo>
                    <a:lnTo>
                      <a:pt x="0" y="236"/>
                    </a:lnTo>
                    <a:lnTo>
                      <a:pt x="16" y="244"/>
                    </a:lnTo>
                    <a:lnTo>
                      <a:pt x="18" y="248"/>
                    </a:lnTo>
                    <a:lnTo>
                      <a:pt x="18" y="252"/>
                    </a:lnTo>
                    <a:lnTo>
                      <a:pt x="22" y="256"/>
                    </a:lnTo>
                    <a:lnTo>
                      <a:pt x="36" y="264"/>
                    </a:lnTo>
                    <a:lnTo>
                      <a:pt x="64" y="272"/>
                    </a:lnTo>
                    <a:lnTo>
                      <a:pt x="74" y="266"/>
                    </a:lnTo>
                    <a:lnTo>
                      <a:pt x="84" y="252"/>
                    </a:lnTo>
                    <a:lnTo>
                      <a:pt x="92" y="230"/>
                    </a:lnTo>
                    <a:lnTo>
                      <a:pt x="114" y="238"/>
                    </a:lnTo>
                    <a:lnTo>
                      <a:pt x="118" y="240"/>
                    </a:lnTo>
                    <a:lnTo>
                      <a:pt x="118" y="242"/>
                    </a:lnTo>
                    <a:lnTo>
                      <a:pt x="118" y="244"/>
                    </a:lnTo>
                    <a:lnTo>
                      <a:pt x="116" y="250"/>
                    </a:lnTo>
                    <a:lnTo>
                      <a:pt x="116" y="256"/>
                    </a:lnTo>
                    <a:lnTo>
                      <a:pt x="118" y="260"/>
                    </a:lnTo>
                    <a:lnTo>
                      <a:pt x="124" y="264"/>
                    </a:lnTo>
                    <a:lnTo>
                      <a:pt x="148" y="264"/>
                    </a:lnTo>
                    <a:lnTo>
                      <a:pt x="160" y="260"/>
                    </a:lnTo>
                    <a:lnTo>
                      <a:pt x="170" y="256"/>
                    </a:lnTo>
                    <a:lnTo>
                      <a:pt x="172" y="252"/>
                    </a:lnTo>
                    <a:lnTo>
                      <a:pt x="176" y="252"/>
                    </a:lnTo>
                    <a:lnTo>
                      <a:pt x="184" y="252"/>
                    </a:lnTo>
                    <a:lnTo>
                      <a:pt x="198" y="256"/>
                    </a:lnTo>
                    <a:lnTo>
                      <a:pt x="202" y="258"/>
                    </a:lnTo>
                    <a:lnTo>
                      <a:pt x="208" y="264"/>
                    </a:lnTo>
                    <a:lnTo>
                      <a:pt x="212" y="250"/>
                    </a:lnTo>
                    <a:lnTo>
                      <a:pt x="214" y="248"/>
                    </a:lnTo>
                    <a:lnTo>
                      <a:pt x="216" y="248"/>
                    </a:lnTo>
                    <a:lnTo>
                      <a:pt x="220" y="242"/>
                    </a:lnTo>
                    <a:lnTo>
                      <a:pt x="224" y="236"/>
                    </a:lnTo>
                    <a:lnTo>
                      <a:pt x="230" y="228"/>
                    </a:lnTo>
                    <a:lnTo>
                      <a:pt x="238" y="220"/>
                    </a:lnTo>
                    <a:lnTo>
                      <a:pt x="248" y="214"/>
                    </a:lnTo>
                    <a:lnTo>
                      <a:pt x="250" y="212"/>
                    </a:lnTo>
                    <a:lnTo>
                      <a:pt x="250" y="214"/>
                    </a:lnTo>
                    <a:lnTo>
                      <a:pt x="252" y="214"/>
                    </a:lnTo>
                    <a:lnTo>
                      <a:pt x="258" y="216"/>
                    </a:lnTo>
                    <a:lnTo>
                      <a:pt x="260" y="216"/>
                    </a:lnTo>
                    <a:lnTo>
                      <a:pt x="268" y="176"/>
                    </a:lnTo>
                    <a:lnTo>
                      <a:pt x="280" y="172"/>
                    </a:lnTo>
                    <a:lnTo>
                      <a:pt x="290" y="166"/>
                    </a:lnTo>
                    <a:lnTo>
                      <a:pt x="296" y="160"/>
                    </a:lnTo>
                    <a:lnTo>
                      <a:pt x="298" y="156"/>
                    </a:lnTo>
                    <a:lnTo>
                      <a:pt x="300" y="150"/>
                    </a:lnTo>
                    <a:lnTo>
                      <a:pt x="296" y="138"/>
                    </a:lnTo>
                    <a:lnTo>
                      <a:pt x="294" y="128"/>
                    </a:lnTo>
                    <a:lnTo>
                      <a:pt x="296" y="122"/>
                    </a:lnTo>
                    <a:lnTo>
                      <a:pt x="298" y="120"/>
                    </a:lnTo>
                    <a:lnTo>
                      <a:pt x="302" y="120"/>
                    </a:lnTo>
                    <a:lnTo>
                      <a:pt x="310" y="120"/>
                    </a:lnTo>
                    <a:lnTo>
                      <a:pt x="320" y="124"/>
                    </a:lnTo>
                    <a:lnTo>
                      <a:pt x="322" y="112"/>
                    </a:lnTo>
                    <a:lnTo>
                      <a:pt x="322" y="110"/>
                    </a:lnTo>
                    <a:lnTo>
                      <a:pt x="322" y="108"/>
                    </a:lnTo>
                    <a:lnTo>
                      <a:pt x="336" y="102"/>
                    </a:lnTo>
                    <a:lnTo>
                      <a:pt x="338" y="96"/>
                    </a:lnTo>
                    <a:lnTo>
                      <a:pt x="330" y="96"/>
                    </a:lnTo>
                    <a:lnTo>
                      <a:pt x="328" y="94"/>
                    </a:lnTo>
                    <a:lnTo>
                      <a:pt x="328" y="90"/>
                    </a:lnTo>
                    <a:lnTo>
                      <a:pt x="328" y="88"/>
                    </a:lnTo>
                    <a:lnTo>
                      <a:pt x="330" y="86"/>
                    </a:lnTo>
                    <a:lnTo>
                      <a:pt x="332" y="86"/>
                    </a:lnTo>
                    <a:lnTo>
                      <a:pt x="334" y="86"/>
                    </a:lnTo>
                    <a:lnTo>
                      <a:pt x="342" y="84"/>
                    </a:lnTo>
                    <a:lnTo>
                      <a:pt x="352" y="76"/>
                    </a:lnTo>
                    <a:lnTo>
                      <a:pt x="404" y="40"/>
                    </a:lnTo>
                    <a:lnTo>
                      <a:pt x="420" y="48"/>
                    </a:lnTo>
                    <a:lnTo>
                      <a:pt x="428" y="48"/>
                    </a:lnTo>
                    <a:lnTo>
                      <a:pt x="424" y="30"/>
                    </a:lnTo>
                    <a:lnTo>
                      <a:pt x="424" y="28"/>
                    </a:lnTo>
                    <a:lnTo>
                      <a:pt x="434" y="12"/>
                    </a:lnTo>
                    <a:lnTo>
                      <a:pt x="432" y="12"/>
                    </a:lnTo>
                    <a:lnTo>
                      <a:pt x="426" y="12"/>
                    </a:lnTo>
                    <a:lnTo>
                      <a:pt x="426" y="14"/>
                    </a:lnTo>
                    <a:lnTo>
                      <a:pt x="424" y="14"/>
                    </a:lnTo>
                    <a:lnTo>
                      <a:pt x="408" y="16"/>
                    </a:lnTo>
                    <a:lnTo>
                      <a:pt x="404" y="16"/>
                    </a:lnTo>
                    <a:lnTo>
                      <a:pt x="404" y="12"/>
                    </a:lnTo>
                    <a:lnTo>
                      <a:pt x="400" y="8"/>
                    </a:lnTo>
                    <a:lnTo>
                      <a:pt x="396" y="8"/>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4" name="Google Shape;194;p17"/>
              <p:cNvSpPr/>
              <p:nvPr/>
            </p:nvSpPr>
            <p:spPr>
              <a:xfrm>
                <a:off x="6718300" y="3933825"/>
                <a:ext cx="125413" cy="109538"/>
              </a:xfrm>
              <a:custGeom>
                <a:avLst/>
                <a:gdLst/>
                <a:ahLst/>
                <a:cxnLst/>
                <a:rect l="l" t="t" r="r" b="b"/>
                <a:pathLst>
                  <a:path w="68" h="60" extrusionOk="0">
                    <a:moveTo>
                      <a:pt x="62" y="32"/>
                    </a:moveTo>
                    <a:lnTo>
                      <a:pt x="68" y="24"/>
                    </a:lnTo>
                    <a:lnTo>
                      <a:pt x="48" y="8"/>
                    </a:lnTo>
                    <a:lnTo>
                      <a:pt x="40" y="4"/>
                    </a:lnTo>
                    <a:lnTo>
                      <a:pt x="34" y="0"/>
                    </a:lnTo>
                    <a:lnTo>
                      <a:pt x="28" y="0"/>
                    </a:lnTo>
                    <a:lnTo>
                      <a:pt x="22" y="0"/>
                    </a:lnTo>
                    <a:lnTo>
                      <a:pt x="14" y="2"/>
                    </a:lnTo>
                    <a:lnTo>
                      <a:pt x="14" y="20"/>
                    </a:lnTo>
                    <a:lnTo>
                      <a:pt x="10" y="28"/>
                    </a:lnTo>
                    <a:lnTo>
                      <a:pt x="4" y="36"/>
                    </a:lnTo>
                    <a:lnTo>
                      <a:pt x="0" y="40"/>
                    </a:lnTo>
                    <a:lnTo>
                      <a:pt x="8" y="48"/>
                    </a:lnTo>
                    <a:lnTo>
                      <a:pt x="10" y="48"/>
                    </a:lnTo>
                    <a:lnTo>
                      <a:pt x="12" y="56"/>
                    </a:lnTo>
                    <a:lnTo>
                      <a:pt x="22" y="60"/>
                    </a:lnTo>
                    <a:lnTo>
                      <a:pt x="28" y="56"/>
                    </a:lnTo>
                    <a:lnTo>
                      <a:pt x="34" y="54"/>
                    </a:lnTo>
                    <a:lnTo>
                      <a:pt x="52" y="58"/>
                    </a:lnTo>
                    <a:lnTo>
                      <a:pt x="52" y="52"/>
                    </a:lnTo>
                    <a:lnTo>
                      <a:pt x="54" y="44"/>
                    </a:lnTo>
                    <a:lnTo>
                      <a:pt x="56" y="38"/>
                    </a:lnTo>
                    <a:lnTo>
                      <a:pt x="58" y="34"/>
                    </a:lnTo>
                    <a:lnTo>
                      <a:pt x="62" y="32"/>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5" name="Google Shape;195;p17"/>
              <p:cNvSpPr/>
              <p:nvPr/>
            </p:nvSpPr>
            <p:spPr>
              <a:xfrm>
                <a:off x="6137275" y="3513138"/>
                <a:ext cx="692150" cy="533400"/>
              </a:xfrm>
              <a:custGeom>
                <a:avLst/>
                <a:gdLst/>
                <a:ahLst/>
                <a:cxnLst/>
                <a:rect l="l" t="t" r="r" b="b"/>
                <a:pathLst>
                  <a:path w="378" h="292" extrusionOk="0">
                    <a:moveTo>
                      <a:pt x="264" y="86"/>
                    </a:moveTo>
                    <a:lnTo>
                      <a:pt x="264" y="86"/>
                    </a:lnTo>
                    <a:lnTo>
                      <a:pt x="258" y="78"/>
                    </a:lnTo>
                    <a:lnTo>
                      <a:pt x="252" y="70"/>
                    </a:lnTo>
                    <a:lnTo>
                      <a:pt x="240" y="46"/>
                    </a:lnTo>
                    <a:lnTo>
                      <a:pt x="226" y="44"/>
                    </a:lnTo>
                    <a:lnTo>
                      <a:pt x="214" y="42"/>
                    </a:lnTo>
                    <a:lnTo>
                      <a:pt x="204" y="38"/>
                    </a:lnTo>
                    <a:lnTo>
                      <a:pt x="198" y="34"/>
                    </a:lnTo>
                    <a:lnTo>
                      <a:pt x="194" y="28"/>
                    </a:lnTo>
                    <a:lnTo>
                      <a:pt x="188" y="24"/>
                    </a:lnTo>
                    <a:lnTo>
                      <a:pt x="170" y="18"/>
                    </a:lnTo>
                    <a:lnTo>
                      <a:pt x="166" y="16"/>
                    </a:lnTo>
                    <a:lnTo>
                      <a:pt x="170" y="2"/>
                    </a:lnTo>
                    <a:lnTo>
                      <a:pt x="168" y="2"/>
                    </a:lnTo>
                    <a:lnTo>
                      <a:pt x="164" y="0"/>
                    </a:lnTo>
                    <a:lnTo>
                      <a:pt x="152" y="8"/>
                    </a:lnTo>
                    <a:lnTo>
                      <a:pt x="148" y="12"/>
                    </a:lnTo>
                    <a:lnTo>
                      <a:pt x="144" y="16"/>
                    </a:lnTo>
                    <a:lnTo>
                      <a:pt x="140" y="26"/>
                    </a:lnTo>
                    <a:lnTo>
                      <a:pt x="132" y="32"/>
                    </a:lnTo>
                    <a:lnTo>
                      <a:pt x="126" y="46"/>
                    </a:lnTo>
                    <a:lnTo>
                      <a:pt x="124" y="50"/>
                    </a:lnTo>
                    <a:lnTo>
                      <a:pt x="120" y="52"/>
                    </a:lnTo>
                    <a:lnTo>
                      <a:pt x="118" y="52"/>
                    </a:lnTo>
                    <a:lnTo>
                      <a:pt x="116" y="48"/>
                    </a:lnTo>
                    <a:lnTo>
                      <a:pt x="108" y="42"/>
                    </a:lnTo>
                    <a:lnTo>
                      <a:pt x="102" y="40"/>
                    </a:lnTo>
                    <a:lnTo>
                      <a:pt x="96" y="38"/>
                    </a:lnTo>
                    <a:lnTo>
                      <a:pt x="88" y="40"/>
                    </a:lnTo>
                    <a:lnTo>
                      <a:pt x="76" y="46"/>
                    </a:lnTo>
                    <a:lnTo>
                      <a:pt x="62" y="50"/>
                    </a:lnTo>
                    <a:lnTo>
                      <a:pt x="32" y="50"/>
                    </a:lnTo>
                    <a:lnTo>
                      <a:pt x="26" y="44"/>
                    </a:lnTo>
                    <a:lnTo>
                      <a:pt x="22" y="38"/>
                    </a:lnTo>
                    <a:lnTo>
                      <a:pt x="20" y="32"/>
                    </a:lnTo>
                    <a:lnTo>
                      <a:pt x="20" y="22"/>
                    </a:lnTo>
                    <a:lnTo>
                      <a:pt x="8" y="18"/>
                    </a:lnTo>
                    <a:lnTo>
                      <a:pt x="4" y="34"/>
                    </a:lnTo>
                    <a:lnTo>
                      <a:pt x="4" y="36"/>
                    </a:lnTo>
                    <a:lnTo>
                      <a:pt x="2" y="36"/>
                    </a:lnTo>
                    <a:lnTo>
                      <a:pt x="0" y="40"/>
                    </a:lnTo>
                    <a:lnTo>
                      <a:pt x="8" y="42"/>
                    </a:lnTo>
                    <a:lnTo>
                      <a:pt x="10" y="42"/>
                    </a:lnTo>
                    <a:lnTo>
                      <a:pt x="28" y="66"/>
                    </a:lnTo>
                    <a:lnTo>
                      <a:pt x="40" y="76"/>
                    </a:lnTo>
                    <a:lnTo>
                      <a:pt x="68" y="86"/>
                    </a:lnTo>
                    <a:lnTo>
                      <a:pt x="98" y="96"/>
                    </a:lnTo>
                    <a:lnTo>
                      <a:pt x="104" y="102"/>
                    </a:lnTo>
                    <a:lnTo>
                      <a:pt x="112" y="112"/>
                    </a:lnTo>
                    <a:lnTo>
                      <a:pt x="118" y="128"/>
                    </a:lnTo>
                    <a:lnTo>
                      <a:pt x="124" y="150"/>
                    </a:lnTo>
                    <a:lnTo>
                      <a:pt x="140" y="158"/>
                    </a:lnTo>
                    <a:lnTo>
                      <a:pt x="146" y="162"/>
                    </a:lnTo>
                    <a:lnTo>
                      <a:pt x="152" y="162"/>
                    </a:lnTo>
                    <a:lnTo>
                      <a:pt x="180" y="144"/>
                    </a:lnTo>
                    <a:lnTo>
                      <a:pt x="182" y="142"/>
                    </a:lnTo>
                    <a:lnTo>
                      <a:pt x="184" y="144"/>
                    </a:lnTo>
                    <a:lnTo>
                      <a:pt x="198" y="146"/>
                    </a:lnTo>
                    <a:lnTo>
                      <a:pt x="200" y="146"/>
                    </a:lnTo>
                    <a:lnTo>
                      <a:pt x="200" y="150"/>
                    </a:lnTo>
                    <a:lnTo>
                      <a:pt x="198" y="152"/>
                    </a:lnTo>
                    <a:lnTo>
                      <a:pt x="192" y="174"/>
                    </a:lnTo>
                    <a:lnTo>
                      <a:pt x="186" y="186"/>
                    </a:lnTo>
                    <a:lnTo>
                      <a:pt x="168" y="186"/>
                    </a:lnTo>
                    <a:lnTo>
                      <a:pt x="166" y="194"/>
                    </a:lnTo>
                    <a:lnTo>
                      <a:pt x="164" y="202"/>
                    </a:lnTo>
                    <a:lnTo>
                      <a:pt x="152" y="222"/>
                    </a:lnTo>
                    <a:lnTo>
                      <a:pt x="148" y="228"/>
                    </a:lnTo>
                    <a:lnTo>
                      <a:pt x="148" y="234"/>
                    </a:lnTo>
                    <a:lnTo>
                      <a:pt x="166" y="246"/>
                    </a:lnTo>
                    <a:lnTo>
                      <a:pt x="172" y="252"/>
                    </a:lnTo>
                    <a:lnTo>
                      <a:pt x="178" y="254"/>
                    </a:lnTo>
                    <a:lnTo>
                      <a:pt x="182" y="254"/>
                    </a:lnTo>
                    <a:lnTo>
                      <a:pt x="186" y="266"/>
                    </a:lnTo>
                    <a:lnTo>
                      <a:pt x="194" y="270"/>
                    </a:lnTo>
                    <a:lnTo>
                      <a:pt x="200" y="266"/>
                    </a:lnTo>
                    <a:lnTo>
                      <a:pt x="204" y="262"/>
                    </a:lnTo>
                    <a:lnTo>
                      <a:pt x="208" y="262"/>
                    </a:lnTo>
                    <a:lnTo>
                      <a:pt x="214" y="264"/>
                    </a:lnTo>
                    <a:lnTo>
                      <a:pt x="218" y="266"/>
                    </a:lnTo>
                    <a:lnTo>
                      <a:pt x="224" y="270"/>
                    </a:lnTo>
                    <a:lnTo>
                      <a:pt x="230" y="278"/>
                    </a:lnTo>
                    <a:lnTo>
                      <a:pt x="236" y="286"/>
                    </a:lnTo>
                    <a:lnTo>
                      <a:pt x="238" y="286"/>
                    </a:lnTo>
                    <a:lnTo>
                      <a:pt x="242" y="284"/>
                    </a:lnTo>
                    <a:lnTo>
                      <a:pt x="248" y="284"/>
                    </a:lnTo>
                    <a:lnTo>
                      <a:pt x="264" y="288"/>
                    </a:lnTo>
                    <a:lnTo>
                      <a:pt x="284" y="292"/>
                    </a:lnTo>
                    <a:lnTo>
                      <a:pt x="304" y="286"/>
                    </a:lnTo>
                    <a:lnTo>
                      <a:pt x="312" y="282"/>
                    </a:lnTo>
                    <a:lnTo>
                      <a:pt x="318" y="278"/>
                    </a:lnTo>
                    <a:lnTo>
                      <a:pt x="312" y="272"/>
                    </a:lnTo>
                    <a:lnTo>
                      <a:pt x="312" y="268"/>
                    </a:lnTo>
                    <a:lnTo>
                      <a:pt x="316" y="262"/>
                    </a:lnTo>
                    <a:lnTo>
                      <a:pt x="322" y="256"/>
                    </a:lnTo>
                    <a:lnTo>
                      <a:pt x="324" y="248"/>
                    </a:lnTo>
                    <a:lnTo>
                      <a:pt x="324" y="238"/>
                    </a:lnTo>
                    <a:lnTo>
                      <a:pt x="324" y="232"/>
                    </a:lnTo>
                    <a:lnTo>
                      <a:pt x="326" y="230"/>
                    </a:lnTo>
                    <a:lnTo>
                      <a:pt x="330" y="226"/>
                    </a:lnTo>
                    <a:lnTo>
                      <a:pt x="340" y="222"/>
                    </a:lnTo>
                    <a:lnTo>
                      <a:pt x="348" y="222"/>
                    </a:lnTo>
                    <a:lnTo>
                      <a:pt x="356" y="226"/>
                    </a:lnTo>
                    <a:lnTo>
                      <a:pt x="366" y="230"/>
                    </a:lnTo>
                    <a:lnTo>
                      <a:pt x="378" y="238"/>
                    </a:lnTo>
                    <a:lnTo>
                      <a:pt x="372" y="222"/>
                    </a:lnTo>
                    <a:lnTo>
                      <a:pt x="364" y="210"/>
                    </a:lnTo>
                    <a:lnTo>
                      <a:pt x="362" y="196"/>
                    </a:lnTo>
                    <a:lnTo>
                      <a:pt x="348" y="194"/>
                    </a:lnTo>
                    <a:lnTo>
                      <a:pt x="312" y="172"/>
                    </a:lnTo>
                    <a:lnTo>
                      <a:pt x="294" y="170"/>
                    </a:lnTo>
                    <a:lnTo>
                      <a:pt x="294" y="166"/>
                    </a:lnTo>
                    <a:lnTo>
                      <a:pt x="292" y="146"/>
                    </a:lnTo>
                    <a:lnTo>
                      <a:pt x="276" y="106"/>
                    </a:lnTo>
                    <a:lnTo>
                      <a:pt x="270" y="94"/>
                    </a:lnTo>
                    <a:lnTo>
                      <a:pt x="264" y="86"/>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6" name="Google Shape;196;p17"/>
              <p:cNvSpPr/>
              <p:nvPr/>
            </p:nvSpPr>
            <p:spPr>
              <a:xfrm>
                <a:off x="5776913" y="2492375"/>
                <a:ext cx="642937" cy="917575"/>
              </a:xfrm>
              <a:custGeom>
                <a:avLst/>
                <a:gdLst/>
                <a:ahLst/>
                <a:cxnLst/>
                <a:rect l="l" t="t" r="r" b="b"/>
                <a:pathLst>
                  <a:path w="352" h="502" extrusionOk="0">
                    <a:moveTo>
                      <a:pt x="324" y="152"/>
                    </a:moveTo>
                    <a:lnTo>
                      <a:pt x="318" y="148"/>
                    </a:lnTo>
                    <a:lnTo>
                      <a:pt x="316" y="148"/>
                    </a:lnTo>
                    <a:lnTo>
                      <a:pt x="312" y="144"/>
                    </a:lnTo>
                    <a:lnTo>
                      <a:pt x="290" y="136"/>
                    </a:lnTo>
                    <a:lnTo>
                      <a:pt x="284" y="136"/>
                    </a:lnTo>
                    <a:lnTo>
                      <a:pt x="280" y="138"/>
                    </a:lnTo>
                    <a:lnTo>
                      <a:pt x="270" y="122"/>
                    </a:lnTo>
                    <a:lnTo>
                      <a:pt x="272" y="120"/>
                    </a:lnTo>
                    <a:lnTo>
                      <a:pt x="278" y="112"/>
                    </a:lnTo>
                    <a:lnTo>
                      <a:pt x="278" y="104"/>
                    </a:lnTo>
                    <a:lnTo>
                      <a:pt x="278" y="102"/>
                    </a:lnTo>
                    <a:lnTo>
                      <a:pt x="282" y="96"/>
                    </a:lnTo>
                    <a:lnTo>
                      <a:pt x="280" y="94"/>
                    </a:lnTo>
                    <a:lnTo>
                      <a:pt x="268" y="92"/>
                    </a:lnTo>
                    <a:lnTo>
                      <a:pt x="246" y="88"/>
                    </a:lnTo>
                    <a:lnTo>
                      <a:pt x="234" y="76"/>
                    </a:lnTo>
                    <a:lnTo>
                      <a:pt x="230" y="68"/>
                    </a:lnTo>
                    <a:lnTo>
                      <a:pt x="228" y="64"/>
                    </a:lnTo>
                    <a:lnTo>
                      <a:pt x="234" y="48"/>
                    </a:lnTo>
                    <a:lnTo>
                      <a:pt x="234" y="36"/>
                    </a:lnTo>
                    <a:lnTo>
                      <a:pt x="234" y="32"/>
                    </a:lnTo>
                    <a:lnTo>
                      <a:pt x="228" y="40"/>
                    </a:lnTo>
                    <a:lnTo>
                      <a:pt x="226" y="40"/>
                    </a:lnTo>
                    <a:lnTo>
                      <a:pt x="226" y="42"/>
                    </a:lnTo>
                    <a:lnTo>
                      <a:pt x="224" y="40"/>
                    </a:lnTo>
                    <a:lnTo>
                      <a:pt x="222" y="40"/>
                    </a:lnTo>
                    <a:lnTo>
                      <a:pt x="210" y="30"/>
                    </a:lnTo>
                    <a:lnTo>
                      <a:pt x="208" y="28"/>
                    </a:lnTo>
                    <a:lnTo>
                      <a:pt x="208" y="26"/>
                    </a:lnTo>
                    <a:lnTo>
                      <a:pt x="206" y="8"/>
                    </a:lnTo>
                    <a:lnTo>
                      <a:pt x="200" y="0"/>
                    </a:lnTo>
                    <a:lnTo>
                      <a:pt x="188" y="0"/>
                    </a:lnTo>
                    <a:lnTo>
                      <a:pt x="180" y="14"/>
                    </a:lnTo>
                    <a:lnTo>
                      <a:pt x="180" y="16"/>
                    </a:lnTo>
                    <a:lnTo>
                      <a:pt x="178" y="16"/>
                    </a:lnTo>
                    <a:lnTo>
                      <a:pt x="160" y="12"/>
                    </a:lnTo>
                    <a:lnTo>
                      <a:pt x="156" y="30"/>
                    </a:lnTo>
                    <a:lnTo>
                      <a:pt x="156" y="48"/>
                    </a:lnTo>
                    <a:lnTo>
                      <a:pt x="146" y="64"/>
                    </a:lnTo>
                    <a:lnTo>
                      <a:pt x="146" y="66"/>
                    </a:lnTo>
                    <a:lnTo>
                      <a:pt x="144" y="66"/>
                    </a:lnTo>
                    <a:lnTo>
                      <a:pt x="142" y="66"/>
                    </a:lnTo>
                    <a:lnTo>
                      <a:pt x="130" y="68"/>
                    </a:lnTo>
                    <a:lnTo>
                      <a:pt x="118" y="76"/>
                    </a:lnTo>
                    <a:lnTo>
                      <a:pt x="118" y="78"/>
                    </a:lnTo>
                    <a:lnTo>
                      <a:pt x="116" y="78"/>
                    </a:lnTo>
                    <a:lnTo>
                      <a:pt x="114" y="78"/>
                    </a:lnTo>
                    <a:lnTo>
                      <a:pt x="92" y="70"/>
                    </a:lnTo>
                    <a:lnTo>
                      <a:pt x="90" y="78"/>
                    </a:lnTo>
                    <a:lnTo>
                      <a:pt x="90" y="80"/>
                    </a:lnTo>
                    <a:lnTo>
                      <a:pt x="80" y="96"/>
                    </a:lnTo>
                    <a:lnTo>
                      <a:pt x="76" y="100"/>
                    </a:lnTo>
                    <a:lnTo>
                      <a:pt x="74" y="100"/>
                    </a:lnTo>
                    <a:lnTo>
                      <a:pt x="64" y="100"/>
                    </a:lnTo>
                    <a:lnTo>
                      <a:pt x="50" y="94"/>
                    </a:lnTo>
                    <a:lnTo>
                      <a:pt x="48" y="92"/>
                    </a:lnTo>
                    <a:lnTo>
                      <a:pt x="48" y="90"/>
                    </a:lnTo>
                    <a:lnTo>
                      <a:pt x="46" y="72"/>
                    </a:lnTo>
                    <a:lnTo>
                      <a:pt x="42" y="56"/>
                    </a:lnTo>
                    <a:lnTo>
                      <a:pt x="38" y="52"/>
                    </a:lnTo>
                    <a:lnTo>
                      <a:pt x="34" y="64"/>
                    </a:lnTo>
                    <a:lnTo>
                      <a:pt x="24" y="76"/>
                    </a:lnTo>
                    <a:lnTo>
                      <a:pt x="16" y="96"/>
                    </a:lnTo>
                    <a:lnTo>
                      <a:pt x="14" y="96"/>
                    </a:lnTo>
                    <a:lnTo>
                      <a:pt x="8" y="108"/>
                    </a:lnTo>
                    <a:lnTo>
                      <a:pt x="6" y="114"/>
                    </a:lnTo>
                    <a:lnTo>
                      <a:pt x="0" y="122"/>
                    </a:lnTo>
                    <a:lnTo>
                      <a:pt x="6" y="140"/>
                    </a:lnTo>
                    <a:lnTo>
                      <a:pt x="30" y="168"/>
                    </a:lnTo>
                    <a:lnTo>
                      <a:pt x="38" y="184"/>
                    </a:lnTo>
                    <a:lnTo>
                      <a:pt x="38" y="186"/>
                    </a:lnTo>
                    <a:lnTo>
                      <a:pt x="36" y="188"/>
                    </a:lnTo>
                    <a:lnTo>
                      <a:pt x="30" y="196"/>
                    </a:lnTo>
                    <a:lnTo>
                      <a:pt x="28" y="196"/>
                    </a:lnTo>
                    <a:lnTo>
                      <a:pt x="12" y="200"/>
                    </a:lnTo>
                    <a:lnTo>
                      <a:pt x="14" y="212"/>
                    </a:lnTo>
                    <a:lnTo>
                      <a:pt x="26" y="220"/>
                    </a:lnTo>
                    <a:lnTo>
                      <a:pt x="42" y="224"/>
                    </a:lnTo>
                    <a:lnTo>
                      <a:pt x="48" y="240"/>
                    </a:lnTo>
                    <a:lnTo>
                      <a:pt x="44" y="268"/>
                    </a:lnTo>
                    <a:lnTo>
                      <a:pt x="38" y="280"/>
                    </a:lnTo>
                    <a:lnTo>
                      <a:pt x="38" y="284"/>
                    </a:lnTo>
                    <a:lnTo>
                      <a:pt x="36" y="284"/>
                    </a:lnTo>
                    <a:lnTo>
                      <a:pt x="16" y="286"/>
                    </a:lnTo>
                    <a:lnTo>
                      <a:pt x="16" y="294"/>
                    </a:lnTo>
                    <a:lnTo>
                      <a:pt x="10" y="312"/>
                    </a:lnTo>
                    <a:lnTo>
                      <a:pt x="8" y="332"/>
                    </a:lnTo>
                    <a:lnTo>
                      <a:pt x="12" y="344"/>
                    </a:lnTo>
                    <a:lnTo>
                      <a:pt x="36" y="358"/>
                    </a:lnTo>
                    <a:lnTo>
                      <a:pt x="38" y="360"/>
                    </a:lnTo>
                    <a:lnTo>
                      <a:pt x="48" y="376"/>
                    </a:lnTo>
                    <a:lnTo>
                      <a:pt x="48" y="378"/>
                    </a:lnTo>
                    <a:lnTo>
                      <a:pt x="48" y="380"/>
                    </a:lnTo>
                    <a:lnTo>
                      <a:pt x="34" y="408"/>
                    </a:lnTo>
                    <a:lnTo>
                      <a:pt x="32" y="416"/>
                    </a:lnTo>
                    <a:lnTo>
                      <a:pt x="24" y="434"/>
                    </a:lnTo>
                    <a:lnTo>
                      <a:pt x="20" y="448"/>
                    </a:lnTo>
                    <a:lnTo>
                      <a:pt x="20" y="450"/>
                    </a:lnTo>
                    <a:lnTo>
                      <a:pt x="14" y="456"/>
                    </a:lnTo>
                    <a:lnTo>
                      <a:pt x="12" y="462"/>
                    </a:lnTo>
                    <a:lnTo>
                      <a:pt x="12" y="464"/>
                    </a:lnTo>
                    <a:lnTo>
                      <a:pt x="12" y="466"/>
                    </a:lnTo>
                    <a:lnTo>
                      <a:pt x="14" y="468"/>
                    </a:lnTo>
                    <a:lnTo>
                      <a:pt x="22" y="476"/>
                    </a:lnTo>
                    <a:lnTo>
                      <a:pt x="26" y="482"/>
                    </a:lnTo>
                    <a:lnTo>
                      <a:pt x="28" y="484"/>
                    </a:lnTo>
                    <a:lnTo>
                      <a:pt x="28" y="488"/>
                    </a:lnTo>
                    <a:lnTo>
                      <a:pt x="30" y="492"/>
                    </a:lnTo>
                    <a:lnTo>
                      <a:pt x="36" y="496"/>
                    </a:lnTo>
                    <a:lnTo>
                      <a:pt x="66" y="502"/>
                    </a:lnTo>
                    <a:lnTo>
                      <a:pt x="80" y="500"/>
                    </a:lnTo>
                    <a:lnTo>
                      <a:pt x="94" y="496"/>
                    </a:lnTo>
                    <a:lnTo>
                      <a:pt x="108" y="492"/>
                    </a:lnTo>
                    <a:lnTo>
                      <a:pt x="122" y="492"/>
                    </a:lnTo>
                    <a:lnTo>
                      <a:pt x="122" y="486"/>
                    </a:lnTo>
                    <a:lnTo>
                      <a:pt x="114" y="464"/>
                    </a:lnTo>
                    <a:lnTo>
                      <a:pt x="112" y="464"/>
                    </a:lnTo>
                    <a:lnTo>
                      <a:pt x="114" y="464"/>
                    </a:lnTo>
                    <a:lnTo>
                      <a:pt x="158" y="400"/>
                    </a:lnTo>
                    <a:lnTo>
                      <a:pt x="208" y="352"/>
                    </a:lnTo>
                    <a:lnTo>
                      <a:pt x="224" y="348"/>
                    </a:lnTo>
                    <a:lnTo>
                      <a:pt x="232" y="338"/>
                    </a:lnTo>
                    <a:lnTo>
                      <a:pt x="240" y="332"/>
                    </a:lnTo>
                    <a:lnTo>
                      <a:pt x="250" y="328"/>
                    </a:lnTo>
                    <a:lnTo>
                      <a:pt x="246" y="324"/>
                    </a:lnTo>
                    <a:lnTo>
                      <a:pt x="234" y="312"/>
                    </a:lnTo>
                    <a:lnTo>
                      <a:pt x="226" y="302"/>
                    </a:lnTo>
                    <a:lnTo>
                      <a:pt x="226" y="300"/>
                    </a:lnTo>
                    <a:lnTo>
                      <a:pt x="230" y="294"/>
                    </a:lnTo>
                    <a:lnTo>
                      <a:pt x="218" y="296"/>
                    </a:lnTo>
                    <a:lnTo>
                      <a:pt x="196" y="292"/>
                    </a:lnTo>
                    <a:lnTo>
                      <a:pt x="186" y="284"/>
                    </a:lnTo>
                    <a:lnTo>
                      <a:pt x="182" y="280"/>
                    </a:lnTo>
                    <a:lnTo>
                      <a:pt x="180" y="276"/>
                    </a:lnTo>
                    <a:lnTo>
                      <a:pt x="176" y="256"/>
                    </a:lnTo>
                    <a:lnTo>
                      <a:pt x="174" y="238"/>
                    </a:lnTo>
                    <a:lnTo>
                      <a:pt x="170" y="242"/>
                    </a:lnTo>
                    <a:lnTo>
                      <a:pt x="164" y="244"/>
                    </a:lnTo>
                    <a:lnTo>
                      <a:pt x="146" y="240"/>
                    </a:lnTo>
                    <a:lnTo>
                      <a:pt x="136" y="232"/>
                    </a:lnTo>
                    <a:lnTo>
                      <a:pt x="122" y="228"/>
                    </a:lnTo>
                    <a:lnTo>
                      <a:pt x="116" y="228"/>
                    </a:lnTo>
                    <a:lnTo>
                      <a:pt x="110" y="226"/>
                    </a:lnTo>
                    <a:lnTo>
                      <a:pt x="104" y="224"/>
                    </a:lnTo>
                    <a:lnTo>
                      <a:pt x="98" y="218"/>
                    </a:lnTo>
                    <a:lnTo>
                      <a:pt x="96" y="214"/>
                    </a:lnTo>
                    <a:lnTo>
                      <a:pt x="96" y="210"/>
                    </a:lnTo>
                    <a:lnTo>
                      <a:pt x="96" y="206"/>
                    </a:lnTo>
                    <a:lnTo>
                      <a:pt x="98" y="202"/>
                    </a:lnTo>
                    <a:lnTo>
                      <a:pt x="102" y="200"/>
                    </a:lnTo>
                    <a:lnTo>
                      <a:pt x="110" y="192"/>
                    </a:lnTo>
                    <a:lnTo>
                      <a:pt x="118" y="180"/>
                    </a:lnTo>
                    <a:lnTo>
                      <a:pt x="116" y="176"/>
                    </a:lnTo>
                    <a:lnTo>
                      <a:pt x="114" y="170"/>
                    </a:lnTo>
                    <a:lnTo>
                      <a:pt x="112" y="164"/>
                    </a:lnTo>
                    <a:lnTo>
                      <a:pt x="114" y="160"/>
                    </a:lnTo>
                    <a:lnTo>
                      <a:pt x="114" y="158"/>
                    </a:lnTo>
                    <a:lnTo>
                      <a:pt x="116" y="156"/>
                    </a:lnTo>
                    <a:lnTo>
                      <a:pt x="120" y="152"/>
                    </a:lnTo>
                    <a:lnTo>
                      <a:pt x="134" y="148"/>
                    </a:lnTo>
                    <a:lnTo>
                      <a:pt x="136" y="142"/>
                    </a:lnTo>
                    <a:lnTo>
                      <a:pt x="138" y="140"/>
                    </a:lnTo>
                    <a:lnTo>
                      <a:pt x="150" y="140"/>
                    </a:lnTo>
                    <a:lnTo>
                      <a:pt x="148" y="140"/>
                    </a:lnTo>
                    <a:lnTo>
                      <a:pt x="142" y="136"/>
                    </a:lnTo>
                    <a:lnTo>
                      <a:pt x="140" y="132"/>
                    </a:lnTo>
                    <a:lnTo>
                      <a:pt x="140" y="128"/>
                    </a:lnTo>
                    <a:lnTo>
                      <a:pt x="142" y="122"/>
                    </a:lnTo>
                    <a:lnTo>
                      <a:pt x="148" y="118"/>
                    </a:lnTo>
                    <a:lnTo>
                      <a:pt x="154" y="116"/>
                    </a:lnTo>
                    <a:lnTo>
                      <a:pt x="160" y="116"/>
                    </a:lnTo>
                    <a:lnTo>
                      <a:pt x="166" y="118"/>
                    </a:lnTo>
                    <a:lnTo>
                      <a:pt x="172" y="120"/>
                    </a:lnTo>
                    <a:lnTo>
                      <a:pt x="190" y="134"/>
                    </a:lnTo>
                    <a:lnTo>
                      <a:pt x="208" y="134"/>
                    </a:lnTo>
                    <a:lnTo>
                      <a:pt x="214" y="138"/>
                    </a:lnTo>
                    <a:lnTo>
                      <a:pt x="214" y="144"/>
                    </a:lnTo>
                    <a:lnTo>
                      <a:pt x="214" y="150"/>
                    </a:lnTo>
                    <a:lnTo>
                      <a:pt x="210" y="152"/>
                    </a:lnTo>
                    <a:lnTo>
                      <a:pt x="206" y="152"/>
                    </a:lnTo>
                    <a:lnTo>
                      <a:pt x="204" y="154"/>
                    </a:lnTo>
                    <a:lnTo>
                      <a:pt x="202" y="160"/>
                    </a:lnTo>
                    <a:lnTo>
                      <a:pt x="210" y="180"/>
                    </a:lnTo>
                    <a:lnTo>
                      <a:pt x="218" y="170"/>
                    </a:lnTo>
                    <a:lnTo>
                      <a:pt x="226" y="168"/>
                    </a:lnTo>
                    <a:lnTo>
                      <a:pt x="230" y="168"/>
                    </a:lnTo>
                    <a:lnTo>
                      <a:pt x="234" y="172"/>
                    </a:lnTo>
                    <a:lnTo>
                      <a:pt x="236" y="180"/>
                    </a:lnTo>
                    <a:lnTo>
                      <a:pt x="240" y="190"/>
                    </a:lnTo>
                    <a:lnTo>
                      <a:pt x="242" y="202"/>
                    </a:lnTo>
                    <a:lnTo>
                      <a:pt x="246" y="210"/>
                    </a:lnTo>
                    <a:lnTo>
                      <a:pt x="252" y="220"/>
                    </a:lnTo>
                    <a:lnTo>
                      <a:pt x="264" y="236"/>
                    </a:lnTo>
                    <a:lnTo>
                      <a:pt x="268" y="248"/>
                    </a:lnTo>
                    <a:lnTo>
                      <a:pt x="300" y="244"/>
                    </a:lnTo>
                    <a:lnTo>
                      <a:pt x="314" y="236"/>
                    </a:lnTo>
                    <a:lnTo>
                      <a:pt x="326" y="220"/>
                    </a:lnTo>
                    <a:lnTo>
                      <a:pt x="332" y="204"/>
                    </a:lnTo>
                    <a:lnTo>
                      <a:pt x="336" y="188"/>
                    </a:lnTo>
                    <a:lnTo>
                      <a:pt x="336" y="186"/>
                    </a:lnTo>
                    <a:lnTo>
                      <a:pt x="336" y="184"/>
                    </a:lnTo>
                    <a:lnTo>
                      <a:pt x="338" y="184"/>
                    </a:lnTo>
                    <a:lnTo>
                      <a:pt x="350" y="176"/>
                    </a:lnTo>
                    <a:lnTo>
                      <a:pt x="352" y="176"/>
                    </a:lnTo>
                    <a:lnTo>
                      <a:pt x="350" y="174"/>
                    </a:lnTo>
                    <a:lnTo>
                      <a:pt x="330" y="168"/>
                    </a:lnTo>
                    <a:lnTo>
                      <a:pt x="326" y="156"/>
                    </a:lnTo>
                    <a:lnTo>
                      <a:pt x="324" y="152"/>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7" name="Google Shape;197;p17"/>
              <p:cNvSpPr/>
              <p:nvPr/>
            </p:nvSpPr>
            <p:spPr>
              <a:xfrm>
                <a:off x="5483225" y="3373438"/>
                <a:ext cx="676275" cy="669925"/>
              </a:xfrm>
              <a:custGeom>
                <a:avLst/>
                <a:gdLst/>
                <a:ahLst/>
                <a:cxnLst/>
                <a:rect l="l" t="t" r="r" b="b"/>
                <a:pathLst>
                  <a:path w="370" h="366" extrusionOk="0">
                    <a:moveTo>
                      <a:pt x="82" y="120"/>
                    </a:moveTo>
                    <a:lnTo>
                      <a:pt x="80" y="120"/>
                    </a:lnTo>
                    <a:lnTo>
                      <a:pt x="20" y="146"/>
                    </a:lnTo>
                    <a:lnTo>
                      <a:pt x="2" y="162"/>
                    </a:lnTo>
                    <a:lnTo>
                      <a:pt x="0" y="182"/>
                    </a:lnTo>
                    <a:lnTo>
                      <a:pt x="2" y="196"/>
                    </a:lnTo>
                    <a:lnTo>
                      <a:pt x="4" y="206"/>
                    </a:lnTo>
                    <a:lnTo>
                      <a:pt x="10" y="210"/>
                    </a:lnTo>
                    <a:lnTo>
                      <a:pt x="28" y="222"/>
                    </a:lnTo>
                    <a:lnTo>
                      <a:pt x="30" y="222"/>
                    </a:lnTo>
                    <a:lnTo>
                      <a:pt x="34" y="252"/>
                    </a:lnTo>
                    <a:lnTo>
                      <a:pt x="54" y="276"/>
                    </a:lnTo>
                    <a:lnTo>
                      <a:pt x="60" y="282"/>
                    </a:lnTo>
                    <a:lnTo>
                      <a:pt x="66" y="286"/>
                    </a:lnTo>
                    <a:lnTo>
                      <a:pt x="82" y="290"/>
                    </a:lnTo>
                    <a:lnTo>
                      <a:pt x="86" y="290"/>
                    </a:lnTo>
                    <a:lnTo>
                      <a:pt x="92" y="296"/>
                    </a:lnTo>
                    <a:lnTo>
                      <a:pt x="104" y="300"/>
                    </a:lnTo>
                    <a:lnTo>
                      <a:pt x="152" y="302"/>
                    </a:lnTo>
                    <a:lnTo>
                      <a:pt x="194" y="304"/>
                    </a:lnTo>
                    <a:lnTo>
                      <a:pt x="204" y="306"/>
                    </a:lnTo>
                    <a:lnTo>
                      <a:pt x="210" y="310"/>
                    </a:lnTo>
                    <a:lnTo>
                      <a:pt x="214" y="312"/>
                    </a:lnTo>
                    <a:lnTo>
                      <a:pt x="214" y="318"/>
                    </a:lnTo>
                    <a:lnTo>
                      <a:pt x="214" y="332"/>
                    </a:lnTo>
                    <a:lnTo>
                      <a:pt x="214" y="342"/>
                    </a:lnTo>
                    <a:lnTo>
                      <a:pt x="216" y="346"/>
                    </a:lnTo>
                    <a:lnTo>
                      <a:pt x="234" y="342"/>
                    </a:lnTo>
                    <a:lnTo>
                      <a:pt x="242" y="340"/>
                    </a:lnTo>
                    <a:lnTo>
                      <a:pt x="250" y="338"/>
                    </a:lnTo>
                    <a:lnTo>
                      <a:pt x="256" y="340"/>
                    </a:lnTo>
                    <a:lnTo>
                      <a:pt x="258" y="342"/>
                    </a:lnTo>
                    <a:lnTo>
                      <a:pt x="266" y="350"/>
                    </a:lnTo>
                    <a:lnTo>
                      <a:pt x="278" y="362"/>
                    </a:lnTo>
                    <a:lnTo>
                      <a:pt x="280" y="364"/>
                    </a:lnTo>
                    <a:lnTo>
                      <a:pt x="282" y="366"/>
                    </a:lnTo>
                    <a:lnTo>
                      <a:pt x="290" y="360"/>
                    </a:lnTo>
                    <a:lnTo>
                      <a:pt x="298" y="350"/>
                    </a:lnTo>
                    <a:lnTo>
                      <a:pt x="300" y="348"/>
                    </a:lnTo>
                    <a:lnTo>
                      <a:pt x="314" y="358"/>
                    </a:lnTo>
                    <a:lnTo>
                      <a:pt x="324" y="350"/>
                    </a:lnTo>
                    <a:lnTo>
                      <a:pt x="326" y="342"/>
                    </a:lnTo>
                    <a:lnTo>
                      <a:pt x="330" y="338"/>
                    </a:lnTo>
                    <a:lnTo>
                      <a:pt x="334" y="334"/>
                    </a:lnTo>
                    <a:lnTo>
                      <a:pt x="342" y="332"/>
                    </a:lnTo>
                    <a:lnTo>
                      <a:pt x="346" y="330"/>
                    </a:lnTo>
                    <a:lnTo>
                      <a:pt x="344" y="328"/>
                    </a:lnTo>
                    <a:lnTo>
                      <a:pt x="342" y="326"/>
                    </a:lnTo>
                    <a:lnTo>
                      <a:pt x="344" y="306"/>
                    </a:lnTo>
                    <a:lnTo>
                      <a:pt x="338" y="300"/>
                    </a:lnTo>
                    <a:lnTo>
                      <a:pt x="334" y="296"/>
                    </a:lnTo>
                    <a:lnTo>
                      <a:pt x="328" y="294"/>
                    </a:lnTo>
                    <a:lnTo>
                      <a:pt x="320" y="294"/>
                    </a:lnTo>
                    <a:lnTo>
                      <a:pt x="310" y="296"/>
                    </a:lnTo>
                    <a:lnTo>
                      <a:pt x="306" y="296"/>
                    </a:lnTo>
                    <a:lnTo>
                      <a:pt x="302" y="294"/>
                    </a:lnTo>
                    <a:lnTo>
                      <a:pt x="302" y="290"/>
                    </a:lnTo>
                    <a:lnTo>
                      <a:pt x="302" y="286"/>
                    </a:lnTo>
                    <a:lnTo>
                      <a:pt x="292" y="272"/>
                    </a:lnTo>
                    <a:lnTo>
                      <a:pt x="282" y="262"/>
                    </a:lnTo>
                    <a:lnTo>
                      <a:pt x="278" y="256"/>
                    </a:lnTo>
                    <a:lnTo>
                      <a:pt x="274" y="250"/>
                    </a:lnTo>
                    <a:lnTo>
                      <a:pt x="272" y="244"/>
                    </a:lnTo>
                    <a:lnTo>
                      <a:pt x="274" y="238"/>
                    </a:lnTo>
                    <a:lnTo>
                      <a:pt x="274" y="236"/>
                    </a:lnTo>
                    <a:lnTo>
                      <a:pt x="298" y="240"/>
                    </a:lnTo>
                    <a:lnTo>
                      <a:pt x="296" y="226"/>
                    </a:lnTo>
                    <a:lnTo>
                      <a:pt x="296" y="216"/>
                    </a:lnTo>
                    <a:lnTo>
                      <a:pt x="298" y="212"/>
                    </a:lnTo>
                    <a:lnTo>
                      <a:pt x="300" y="210"/>
                    </a:lnTo>
                    <a:lnTo>
                      <a:pt x="304" y="206"/>
                    </a:lnTo>
                    <a:lnTo>
                      <a:pt x="310" y="204"/>
                    </a:lnTo>
                    <a:lnTo>
                      <a:pt x="318" y="200"/>
                    </a:lnTo>
                    <a:lnTo>
                      <a:pt x="318" y="196"/>
                    </a:lnTo>
                    <a:lnTo>
                      <a:pt x="312" y="178"/>
                    </a:lnTo>
                    <a:lnTo>
                      <a:pt x="312" y="170"/>
                    </a:lnTo>
                    <a:lnTo>
                      <a:pt x="312" y="166"/>
                    </a:lnTo>
                    <a:lnTo>
                      <a:pt x="318" y="162"/>
                    </a:lnTo>
                    <a:lnTo>
                      <a:pt x="324" y="162"/>
                    </a:lnTo>
                    <a:lnTo>
                      <a:pt x="338" y="166"/>
                    </a:lnTo>
                    <a:lnTo>
                      <a:pt x="340" y="166"/>
                    </a:lnTo>
                    <a:lnTo>
                      <a:pt x="340" y="168"/>
                    </a:lnTo>
                    <a:lnTo>
                      <a:pt x="356" y="186"/>
                    </a:lnTo>
                    <a:lnTo>
                      <a:pt x="370" y="162"/>
                    </a:lnTo>
                    <a:lnTo>
                      <a:pt x="356" y="140"/>
                    </a:lnTo>
                    <a:lnTo>
                      <a:pt x="348" y="128"/>
                    </a:lnTo>
                    <a:lnTo>
                      <a:pt x="336" y="136"/>
                    </a:lnTo>
                    <a:lnTo>
                      <a:pt x="334" y="134"/>
                    </a:lnTo>
                    <a:lnTo>
                      <a:pt x="302" y="126"/>
                    </a:lnTo>
                    <a:lnTo>
                      <a:pt x="292" y="122"/>
                    </a:lnTo>
                    <a:lnTo>
                      <a:pt x="286" y="116"/>
                    </a:lnTo>
                    <a:lnTo>
                      <a:pt x="280" y="110"/>
                    </a:lnTo>
                    <a:lnTo>
                      <a:pt x="278" y="106"/>
                    </a:lnTo>
                    <a:lnTo>
                      <a:pt x="260" y="96"/>
                    </a:lnTo>
                    <a:lnTo>
                      <a:pt x="260" y="78"/>
                    </a:lnTo>
                    <a:lnTo>
                      <a:pt x="294" y="58"/>
                    </a:lnTo>
                    <a:lnTo>
                      <a:pt x="292" y="44"/>
                    </a:lnTo>
                    <a:lnTo>
                      <a:pt x="286" y="30"/>
                    </a:lnTo>
                    <a:lnTo>
                      <a:pt x="282" y="18"/>
                    </a:lnTo>
                    <a:lnTo>
                      <a:pt x="258" y="22"/>
                    </a:lnTo>
                    <a:lnTo>
                      <a:pt x="242" y="26"/>
                    </a:lnTo>
                    <a:lnTo>
                      <a:pt x="226" y="28"/>
                    </a:lnTo>
                    <a:lnTo>
                      <a:pt x="200" y="22"/>
                    </a:lnTo>
                    <a:lnTo>
                      <a:pt x="200" y="14"/>
                    </a:lnTo>
                    <a:lnTo>
                      <a:pt x="196" y="14"/>
                    </a:lnTo>
                    <a:lnTo>
                      <a:pt x="190" y="10"/>
                    </a:lnTo>
                    <a:lnTo>
                      <a:pt x="188" y="6"/>
                    </a:lnTo>
                    <a:lnTo>
                      <a:pt x="186" y="2"/>
                    </a:lnTo>
                    <a:lnTo>
                      <a:pt x="186" y="0"/>
                    </a:lnTo>
                    <a:lnTo>
                      <a:pt x="184" y="22"/>
                    </a:lnTo>
                    <a:lnTo>
                      <a:pt x="182" y="28"/>
                    </a:lnTo>
                    <a:lnTo>
                      <a:pt x="180" y="34"/>
                    </a:lnTo>
                    <a:lnTo>
                      <a:pt x="182" y="36"/>
                    </a:lnTo>
                    <a:lnTo>
                      <a:pt x="184" y="40"/>
                    </a:lnTo>
                    <a:lnTo>
                      <a:pt x="184" y="46"/>
                    </a:lnTo>
                    <a:lnTo>
                      <a:pt x="182" y="50"/>
                    </a:lnTo>
                    <a:lnTo>
                      <a:pt x="180" y="54"/>
                    </a:lnTo>
                    <a:lnTo>
                      <a:pt x="184" y="68"/>
                    </a:lnTo>
                    <a:lnTo>
                      <a:pt x="182" y="68"/>
                    </a:lnTo>
                    <a:lnTo>
                      <a:pt x="182" y="70"/>
                    </a:lnTo>
                    <a:lnTo>
                      <a:pt x="172" y="78"/>
                    </a:lnTo>
                    <a:lnTo>
                      <a:pt x="172" y="96"/>
                    </a:lnTo>
                    <a:lnTo>
                      <a:pt x="170" y="98"/>
                    </a:lnTo>
                    <a:lnTo>
                      <a:pt x="148" y="106"/>
                    </a:lnTo>
                    <a:lnTo>
                      <a:pt x="132" y="110"/>
                    </a:lnTo>
                    <a:lnTo>
                      <a:pt x="98" y="106"/>
                    </a:lnTo>
                    <a:lnTo>
                      <a:pt x="82" y="120"/>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8" name="Google Shape;198;p17"/>
              <p:cNvSpPr/>
              <p:nvPr/>
            </p:nvSpPr>
            <p:spPr>
              <a:xfrm>
                <a:off x="6754813" y="4803775"/>
                <a:ext cx="193675" cy="468313"/>
              </a:xfrm>
              <a:custGeom>
                <a:avLst/>
                <a:gdLst/>
                <a:ahLst/>
                <a:cxnLst/>
                <a:rect l="l" t="t" r="r" b="b"/>
                <a:pathLst>
                  <a:path w="106" h="256" extrusionOk="0">
                    <a:moveTo>
                      <a:pt x="80" y="0"/>
                    </a:moveTo>
                    <a:lnTo>
                      <a:pt x="80" y="0"/>
                    </a:lnTo>
                    <a:lnTo>
                      <a:pt x="62" y="14"/>
                    </a:lnTo>
                    <a:lnTo>
                      <a:pt x="46" y="32"/>
                    </a:lnTo>
                    <a:lnTo>
                      <a:pt x="34" y="50"/>
                    </a:lnTo>
                    <a:lnTo>
                      <a:pt x="24" y="70"/>
                    </a:lnTo>
                    <a:lnTo>
                      <a:pt x="10" y="98"/>
                    </a:lnTo>
                    <a:lnTo>
                      <a:pt x="4" y="104"/>
                    </a:lnTo>
                    <a:lnTo>
                      <a:pt x="0" y="108"/>
                    </a:lnTo>
                    <a:lnTo>
                      <a:pt x="6" y="152"/>
                    </a:lnTo>
                    <a:lnTo>
                      <a:pt x="6" y="154"/>
                    </a:lnTo>
                    <a:lnTo>
                      <a:pt x="2" y="184"/>
                    </a:lnTo>
                    <a:lnTo>
                      <a:pt x="2" y="196"/>
                    </a:lnTo>
                    <a:lnTo>
                      <a:pt x="2" y="200"/>
                    </a:lnTo>
                    <a:lnTo>
                      <a:pt x="4" y="202"/>
                    </a:lnTo>
                    <a:lnTo>
                      <a:pt x="36" y="224"/>
                    </a:lnTo>
                    <a:lnTo>
                      <a:pt x="38" y="224"/>
                    </a:lnTo>
                    <a:lnTo>
                      <a:pt x="38" y="226"/>
                    </a:lnTo>
                    <a:lnTo>
                      <a:pt x="42" y="236"/>
                    </a:lnTo>
                    <a:lnTo>
                      <a:pt x="50" y="248"/>
                    </a:lnTo>
                    <a:lnTo>
                      <a:pt x="56" y="252"/>
                    </a:lnTo>
                    <a:lnTo>
                      <a:pt x="62" y="256"/>
                    </a:lnTo>
                    <a:lnTo>
                      <a:pt x="66" y="204"/>
                    </a:lnTo>
                    <a:lnTo>
                      <a:pt x="66" y="202"/>
                    </a:lnTo>
                    <a:lnTo>
                      <a:pt x="90" y="146"/>
                    </a:lnTo>
                    <a:lnTo>
                      <a:pt x="98" y="80"/>
                    </a:lnTo>
                    <a:lnTo>
                      <a:pt x="98" y="78"/>
                    </a:lnTo>
                    <a:lnTo>
                      <a:pt x="106" y="60"/>
                    </a:lnTo>
                    <a:lnTo>
                      <a:pt x="100" y="44"/>
                    </a:lnTo>
                    <a:lnTo>
                      <a:pt x="98" y="44"/>
                    </a:lnTo>
                    <a:lnTo>
                      <a:pt x="98" y="24"/>
                    </a:lnTo>
                    <a:lnTo>
                      <a:pt x="98" y="22"/>
                    </a:lnTo>
                    <a:lnTo>
                      <a:pt x="102" y="16"/>
                    </a:lnTo>
                    <a:lnTo>
                      <a:pt x="106" y="12"/>
                    </a:lnTo>
                    <a:lnTo>
                      <a:pt x="80" y="0"/>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9" name="Google Shape;199;p17"/>
              <p:cNvSpPr/>
              <p:nvPr/>
            </p:nvSpPr>
            <p:spPr>
              <a:xfrm>
                <a:off x="5330825" y="5634038"/>
                <a:ext cx="292100" cy="255587"/>
              </a:xfrm>
              <a:custGeom>
                <a:avLst/>
                <a:gdLst/>
                <a:ahLst/>
                <a:cxnLst/>
                <a:rect l="l" t="t" r="r" b="b"/>
                <a:pathLst>
                  <a:path w="160" h="140" extrusionOk="0">
                    <a:moveTo>
                      <a:pt x="72" y="14"/>
                    </a:moveTo>
                    <a:lnTo>
                      <a:pt x="70" y="18"/>
                    </a:lnTo>
                    <a:lnTo>
                      <a:pt x="68" y="20"/>
                    </a:lnTo>
                    <a:lnTo>
                      <a:pt x="36" y="28"/>
                    </a:lnTo>
                    <a:lnTo>
                      <a:pt x="38" y="32"/>
                    </a:lnTo>
                    <a:lnTo>
                      <a:pt x="48" y="44"/>
                    </a:lnTo>
                    <a:lnTo>
                      <a:pt x="44" y="46"/>
                    </a:lnTo>
                    <a:lnTo>
                      <a:pt x="30" y="54"/>
                    </a:lnTo>
                    <a:lnTo>
                      <a:pt x="6" y="72"/>
                    </a:lnTo>
                    <a:lnTo>
                      <a:pt x="2" y="80"/>
                    </a:lnTo>
                    <a:lnTo>
                      <a:pt x="0" y="92"/>
                    </a:lnTo>
                    <a:lnTo>
                      <a:pt x="4" y="108"/>
                    </a:lnTo>
                    <a:lnTo>
                      <a:pt x="10" y="126"/>
                    </a:lnTo>
                    <a:lnTo>
                      <a:pt x="34" y="128"/>
                    </a:lnTo>
                    <a:lnTo>
                      <a:pt x="36" y="128"/>
                    </a:lnTo>
                    <a:lnTo>
                      <a:pt x="60" y="140"/>
                    </a:lnTo>
                    <a:lnTo>
                      <a:pt x="86" y="136"/>
                    </a:lnTo>
                    <a:lnTo>
                      <a:pt x="94" y="132"/>
                    </a:lnTo>
                    <a:lnTo>
                      <a:pt x="102" y="126"/>
                    </a:lnTo>
                    <a:lnTo>
                      <a:pt x="112" y="118"/>
                    </a:lnTo>
                    <a:lnTo>
                      <a:pt x="122" y="106"/>
                    </a:lnTo>
                    <a:lnTo>
                      <a:pt x="124" y="106"/>
                    </a:lnTo>
                    <a:lnTo>
                      <a:pt x="126" y="104"/>
                    </a:lnTo>
                    <a:lnTo>
                      <a:pt x="136" y="100"/>
                    </a:lnTo>
                    <a:lnTo>
                      <a:pt x="134" y="66"/>
                    </a:lnTo>
                    <a:lnTo>
                      <a:pt x="148" y="44"/>
                    </a:lnTo>
                    <a:lnTo>
                      <a:pt x="160" y="34"/>
                    </a:lnTo>
                    <a:lnTo>
                      <a:pt x="160" y="22"/>
                    </a:lnTo>
                    <a:lnTo>
                      <a:pt x="158" y="14"/>
                    </a:lnTo>
                    <a:lnTo>
                      <a:pt x="156" y="10"/>
                    </a:lnTo>
                    <a:lnTo>
                      <a:pt x="152" y="2"/>
                    </a:lnTo>
                    <a:lnTo>
                      <a:pt x="146" y="0"/>
                    </a:lnTo>
                    <a:lnTo>
                      <a:pt x="146" y="12"/>
                    </a:lnTo>
                    <a:lnTo>
                      <a:pt x="126" y="8"/>
                    </a:lnTo>
                    <a:lnTo>
                      <a:pt x="116" y="14"/>
                    </a:lnTo>
                    <a:lnTo>
                      <a:pt x="114" y="14"/>
                    </a:lnTo>
                    <a:lnTo>
                      <a:pt x="72" y="14"/>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Calibri" panose="020F0502020204030204"/>
                  <a:buNone/>
                </a:pPr>
                <a:endParaRPr sz="2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17"/>
            <p:cNvSpPr txBox="1"/>
            <p:nvPr/>
          </p:nvSpPr>
          <p:spPr>
            <a:xfrm>
              <a:off x="7605081" y="1717824"/>
              <a:ext cx="794455" cy="4603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i="0" u="none" strike="noStrike" cap="none">
                  <a:solidFill>
                    <a:srgbClr val="7030A0"/>
                  </a:solidFill>
                  <a:latin typeface="Microsoft YaHei" panose="020B0503020204020204" charset="-122"/>
                  <a:ea typeface="Microsoft YaHei" panose="020B0503020204020204" charset="-122"/>
                  <a:cs typeface="Microsoft YaHei" panose="020B0503020204020204" charset="-122"/>
                  <a:sym typeface="Microsoft YaHei" panose="020B0503020204020204" charset="-122"/>
                </a:rPr>
                <a:t>Jilin</a:t>
              </a:r>
              <a:endParaRPr sz="2400" b="1">
                <a:solidFill>
                  <a:srgbClr val="7030A0"/>
                </a:solidFill>
                <a:latin typeface="Microsoft YaHei" panose="020B0503020204020204" charset="-122"/>
                <a:ea typeface="Microsoft YaHei" panose="020B0503020204020204" charset="-122"/>
                <a:cs typeface="Microsoft YaHei" panose="020B0503020204020204" charset="-122"/>
                <a:sym typeface="Microsoft YaHei" panose="020B0503020204020204" charset="-122"/>
              </a:endParaRPr>
            </a:p>
          </p:txBody>
        </p:sp>
        <p:sp>
          <p:nvSpPr>
            <p:cNvPr id="201" name="Google Shape;201;p17"/>
            <p:cNvSpPr txBox="1"/>
            <p:nvPr/>
          </p:nvSpPr>
          <p:spPr>
            <a:xfrm>
              <a:off x="7075444" y="2584497"/>
              <a:ext cx="1257410" cy="357145"/>
            </a:xfrm>
            <a:prstGeom prst="rect">
              <a:avLst/>
            </a:prstGeom>
            <a:noFill/>
            <a:ln>
              <a:noFill/>
            </a:ln>
          </p:spPr>
          <p:txBody>
            <a:bodyPr spcFirstLastPara="1" wrap="square" lIns="91425" tIns="45700" rIns="91425" bIns="45700" anchor="t" anchorCtr="0">
              <a:spAutoFit/>
            </a:bodyPr>
            <a:lstStyle/>
            <a:p>
              <a:pPr marL="0" marR="0" lvl="0" indent="0" algn="l" rtl="0">
                <a:lnSpc>
                  <a:spcPct val="83000"/>
                </a:lnSpc>
                <a:spcBef>
                  <a:spcPts val="0"/>
                </a:spcBef>
                <a:spcAft>
                  <a:spcPts val="0"/>
                </a:spcAft>
                <a:buNone/>
              </a:pPr>
              <a:r>
                <a:rPr lang="en-US" sz="2400" b="1">
                  <a:solidFill>
                    <a:srgbClr val="7F7F7F"/>
                  </a:solidFill>
                  <a:latin typeface="Microsoft YaHei" panose="020B0503020204020204" charset="-122"/>
                  <a:ea typeface="Microsoft YaHei" panose="020B0503020204020204" charset="-122"/>
                  <a:cs typeface="Microsoft YaHei" panose="020B0503020204020204" charset="-122"/>
                  <a:sym typeface="Microsoft YaHei" panose="020B0503020204020204" charset="-122"/>
                </a:rPr>
                <a:t>Beijing</a:t>
              </a:r>
              <a:endParaRPr sz="2400" b="1">
                <a:solidFill>
                  <a:srgbClr val="7F7F7F"/>
                </a:solidFill>
                <a:latin typeface="Microsoft YaHei" panose="020B0503020204020204" charset="-122"/>
                <a:ea typeface="Microsoft YaHei" panose="020B0503020204020204" charset="-122"/>
                <a:cs typeface="Microsoft YaHei" panose="020B0503020204020204" charset="-122"/>
                <a:sym typeface="Microsoft YaHei" panose="020B0503020204020204" charset="-122"/>
              </a:endParaRPr>
            </a:p>
          </p:txBody>
        </p:sp>
        <p:cxnSp>
          <p:nvCxnSpPr>
            <p:cNvPr id="202" name="Google Shape;202;p17"/>
            <p:cNvCxnSpPr/>
            <p:nvPr/>
          </p:nvCxnSpPr>
          <p:spPr>
            <a:xfrm>
              <a:off x="5671971" y="2732117"/>
              <a:ext cx="1470154" cy="11111"/>
            </a:xfrm>
            <a:prstGeom prst="straightConnector1">
              <a:avLst/>
            </a:prstGeom>
            <a:noFill/>
            <a:ln w="9525" cap="flat" cmpd="sng">
              <a:solidFill>
                <a:srgbClr val="BFBFBF"/>
              </a:solidFill>
              <a:prstDash val="solid"/>
              <a:miter lim="800000"/>
              <a:headEnd type="none" w="sm" len="sm"/>
              <a:tailEnd type="none" w="sm" len="sm"/>
            </a:ln>
          </p:spPr>
        </p:cxnSp>
        <p:cxnSp>
          <p:nvCxnSpPr>
            <p:cNvPr id="203" name="Google Shape;203;p17"/>
            <p:cNvCxnSpPr/>
            <p:nvPr/>
          </p:nvCxnSpPr>
          <p:spPr>
            <a:xfrm>
              <a:off x="6669326" y="2102942"/>
              <a:ext cx="1634633" cy="1270"/>
            </a:xfrm>
            <a:prstGeom prst="straightConnector1">
              <a:avLst/>
            </a:prstGeom>
            <a:noFill/>
            <a:ln w="9525" cap="flat" cmpd="sng">
              <a:solidFill>
                <a:srgbClr val="BFBFBF"/>
              </a:solidFill>
              <a:prstDash val="solid"/>
              <a:miter lim="800000"/>
              <a:headEnd type="none" w="sm" len="sm"/>
              <a:tailEnd type="none" w="sm" len="sm"/>
            </a:ln>
          </p:spPr>
        </p:cxnSp>
        <p:sp>
          <p:nvSpPr>
            <p:cNvPr id="204" name="Google Shape;204;p17"/>
            <p:cNvSpPr/>
            <p:nvPr/>
          </p:nvSpPr>
          <p:spPr>
            <a:xfrm>
              <a:off x="6632176" y="2060049"/>
              <a:ext cx="87320" cy="95239"/>
            </a:xfrm>
            <a:prstGeom prst="flowChartConnector">
              <a:avLst/>
            </a:prstGeom>
            <a:solidFill>
              <a:srgbClr val="7030A0"/>
            </a:solidFill>
            <a:ln w="12700" cap="flat" cmpd="sng">
              <a:solidFill>
                <a:srgbClr val="5B84A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
        <p:nvSpPr>
          <p:cNvPr id="205" name="Google Shape;205;p17"/>
          <p:cNvSpPr/>
          <p:nvPr/>
        </p:nvSpPr>
        <p:spPr>
          <a:xfrm>
            <a:off x="7693025" y="5353050"/>
            <a:ext cx="4420870" cy="1224915"/>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ts val="1120"/>
              <a:buFont typeface="Arial" panose="020B0604020202020204"/>
              <a:buChar char="•"/>
            </a:pPr>
            <a:r>
              <a:rPr lang="en-US" sz="1120" b="0" u="none">
                <a:solidFill>
                  <a:srgbClr val="FF0000"/>
                </a:solidFill>
                <a:latin typeface="Arial" panose="020B0604020202020204"/>
                <a:ea typeface="Arial" panose="020B0604020202020204"/>
                <a:cs typeface="Arial" panose="020B0604020202020204"/>
                <a:sym typeface="Arial" panose="020B0604020202020204"/>
              </a:rPr>
              <a:t>Without wasting time lets zoom in Jilin province. </a:t>
            </a:r>
            <a:endParaRPr sz="1120" b="0" u="none">
              <a:solidFill>
                <a:srgbClr val="FF0000"/>
              </a:solidFill>
              <a:latin typeface="Arial" panose="020B0604020202020204"/>
              <a:ea typeface="Arial" panose="020B0604020202020204"/>
              <a:cs typeface="Arial" panose="020B0604020202020204"/>
              <a:sym typeface="Arial" panose="020B0604020202020204"/>
            </a:endParaRPr>
          </a:p>
          <a:p>
            <a:pPr marL="228600" marR="0" lvl="0" indent="-228600" algn="l" rtl="0">
              <a:lnSpc>
                <a:spcPct val="90000"/>
              </a:lnSpc>
              <a:spcBef>
                <a:spcPts val="1000"/>
              </a:spcBef>
              <a:spcAft>
                <a:spcPts val="0"/>
              </a:spcAft>
              <a:buClr>
                <a:schemeClr val="dk1"/>
              </a:buClr>
              <a:buSzPts val="1120"/>
              <a:buFont typeface="Arial" panose="020B0604020202020204"/>
              <a:buChar char="•"/>
            </a:pPr>
            <a:r>
              <a:rPr lang="en-US" sz="1120" b="0" u="none">
                <a:solidFill>
                  <a:srgbClr val="FF0000"/>
                </a:solidFill>
                <a:latin typeface="Arial" panose="020B0604020202020204"/>
                <a:ea typeface="Arial" panose="020B0604020202020204"/>
                <a:cs typeface="Arial" panose="020B0604020202020204"/>
                <a:sym typeface="Arial" panose="020B0604020202020204"/>
              </a:rPr>
              <a:t>Now things start getting interesting because Jilin is a place of so many activities , beautiful scenaries, nature , beautiful people and so on.</a:t>
            </a:r>
            <a:endParaRPr sz="1120" b="0" u="none">
              <a:solidFill>
                <a:srgbClr val="FF0000"/>
              </a:solidFill>
              <a:latin typeface="Arial" panose="020B0604020202020204"/>
              <a:ea typeface="Arial" panose="020B0604020202020204"/>
              <a:cs typeface="Arial" panose="020B0604020202020204"/>
              <a:sym typeface="Arial" panose="020B0604020202020204"/>
            </a:endParaRPr>
          </a:p>
          <a:p>
            <a:pPr marL="228600" marR="0" lvl="0" indent="-228600" algn="l" rtl="0">
              <a:lnSpc>
                <a:spcPct val="90000"/>
              </a:lnSpc>
              <a:spcBef>
                <a:spcPts val="1000"/>
              </a:spcBef>
              <a:spcAft>
                <a:spcPts val="0"/>
              </a:spcAft>
              <a:buClr>
                <a:schemeClr val="dk1"/>
              </a:buClr>
              <a:buSzPts val="1120"/>
              <a:buFont typeface="Arial" panose="020B0604020202020204"/>
              <a:buChar char="•"/>
            </a:pPr>
            <a:r>
              <a:rPr lang="en-US" sz="1120" b="0" u="none">
                <a:solidFill>
                  <a:srgbClr val="FF0000"/>
                </a:solidFill>
                <a:latin typeface="Arial" panose="020B0604020202020204"/>
                <a:ea typeface="Arial" panose="020B0604020202020204"/>
                <a:cs typeface="Arial" panose="020B0604020202020204"/>
                <a:sym typeface="Arial" panose="020B0604020202020204"/>
              </a:rPr>
              <a:t>Lets dive in.</a:t>
            </a:r>
            <a:endParaRPr lang="en-US" sz="1120" b="0" u="none">
              <a:solidFill>
                <a:srgbClr val="FF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2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00552083 -0.00564815 L 0.0110417 -0.00981481 L 0.0165104 -0.0139815 L 0.0220312 -0.0182407 L 0.0275521 -0.0210185 L 0.0330208 -0.0237963 L 0.0385417 -0.0265741 L 0.0440104 -0.0308333 L 0.0495313 -0.0363889 L 0.0550521 -0.0433333 L 0.0573958 -0.0531481 L 0.0581771 -0.062963 L 0.0581771 -0.0726852 L 0.0581771 -0.0825 L 0.0550521 -0.0923148 L 0.0495313 -0.0978704 L 0.0432292 -0.103426 L 0.0377604 -0.107685 L 0.0322396 -0.111852 L 0.0267188 -0.116019 L 0.0204687 -0.118796 L 0.0149479 -0.121667 L 0.00942708 -0.124444 L 0.00395833 -0.127222 L -0.00234375 -0.132778 L -0.00786458 -0.137037 L -0.0141146 -0.142593 L -0.0204167 -0.148148 L -0.0259375 -0.151019 L -0.0322396 -0.152407 L -0.0384896 -0.155185 L -0.0447917 -0.155185 L -0.0503125 -0.156574 L -0.0557812 -0.156574 L -0.0613021 -0.155185 L -0.0668229 -0.151019 L -0.0722917 -0.14537 L -0.0778125 -0.139815 L -0.0833333 -0.132778 L -0.0864583 -0.123056 L -0.0880208 -0.113241 L -0.0880208 -0.102037 L -0.0880208 -0.0923148 L -0.0880208 -0.0825 L -0.0880208 -0.0726852 L -0.0888021 -0.062963 L -0.0911979 -0.0531481 L -0.0943229 -0.0433333 L -0.0990625 -0.0336111 L -0.102969 -0.0237963 L -0.107708 -0.0139815 L -0.113177 -0.00564815 L -0.118698 0.00277778 L -0.124219 0.00972222 L -0.129688 0.0181481 L -0.135208 0.0264815 L -0.140729 0.0335185 L -0.146198 0.040463 L -0.151719 0.0461111 L -0.15724 0.0502778 L -0.162708 0.0544444 L -0.16901 0.0572222 L -0.174531 0.0600926 L -0.18 0.0614815 L -0.185521 0.0656481 L -0.191042 0.0684259 L -0.19651 0.0712037 L -0.202031 0.0740741 L -0.207552 0.0740741 L -0.213802 0.0768519 L -0.219323 0.0768519 L -0.225625 0.0768519 L -0.231146 0.0768519 L -0.236615 0.075463 L -0.242917 0.0712037 L -0.248437 0.0684259 L -0.254687 0.0656481 L -0.26099 0.0628704 L -0.268073 0.0600926 L -0.273594 0.0587037 L -0.280625 0.0544444 L -0.286146 0.0516667 L -0.292448 0.0432407 L -0.297969 0.0376852 L -0.303438 0.0321296 L -0.308958 0.0264815 L -0.314479 0.0223148 L -0.319948 0.0181481 L -0.325469 0.0153704 L -0.33099 0.00972222 L -0.336458 0.00277778 L -0.341979 -0.00425926 L -0.348281 -0.0112037 L -0.35375 -0.0182407 L -0.359271 -0.0237963 L -0.364792 -0.0293519 L -0.37026 -0.035 L -0.375781 -0.0419444 L -0.381302 -0.0447222 L -0.386771 -0.0447222 L -0.392292 -0.0462037 L -0.397812 -0.0462037 L -0.403281 -0.0462037 L -0.409583 -0.0447222 L -0.415885 -0.0433333 L -0.422969 -0.0391667 L -0.429219 -0.0336111 L -0.435521 -0.0293519 L -0.441823 -0.0251852 L -0.447292 -0.0210185 L -0.452812 -0.0168519 L -0.458333 -0.0112037 L -0.463802 -0.00425926 L -0.469323 0.00416667 L -0.475625 0.0111111 L -0.481146 0.0181481 L -0.486615 0.0278704 L -0.492135 0.0376852 L -0.49526 0.0475 L -0.498437 0.0572222 L -0.500781 0.067037 L -0.502344 0.0768519 L -0.504687 0.0865741 L -0.504687 0.0963889 L -0.504687 0.107593 L -0.504687 0.117315 L -0.504687 0.12713 L -0.504687 0.136944 L -0.504687 0.146667 L -0.504687 0.156481 L -0.504687 0.166296 L -0.503906 0.176019 L -0.501562 0.185833 L -0.499219 0.195648 L -0.497656 0.206852 L -0.494479 0.216574 L -0.491354 0.226389 L -0.488177 0.236204 L -0.48349 0.245926 L -0.477188 0.25713 L -0.470885 0.266944 L -0.464635 0.273889 L -0.459115 0.282315 L -0.453594 0.28787 L -0.448125 0.294815 L -0.442604 0.301852 L -0.437083 0.308796 L -0.431615 0.313056 L -0.426094 0.32 L -0.420573 0.322778 L -0.415104 0.324167 L -0.408802 0.325648 L -0.403281 0.327037 L -0.396979 0.329815 L -0.390729 0.332593 L -0.385208 0.333981 L -0.379687 0.333981 L -0.373437 0.336759 L -0.367917 0.336759 L -0.362396 0.336759 L -0.356927 0.336759 L -0.351406 0.336759 L -0.345885 0.336759 L -0.340417 0.338148 L -0.334896 0.339537 L -0.329375 0.343796 L -0.323906 0.35213 L -0.318385 0.359167 L -0.312865 0.364722 L -0.305781 0.373148 L -0.299531 0.377315 L -0.29401 0.380093 L -0.287708 0.391296 L -0.283021 0.4025 L -0.278281 0.412222 L -0.274375 0.422037 L -0.270417 0.433241 L -0.265729 0.442963 L -0.260208 0.448611 L -0.254687 0.452778 L -0.248437 0.459815 L -0.242135 0.469537 L -0.234271 0.476574 L -0.227187 0.480741 L -0.221667 0.486296 L -0.215417 0.491944 L -0.209896 0.4975 L -0.204375 0.498889 L -0.198906 0.498889 L -0.192604 0.500278 L -0.187083 0.501667 L -0.181615 0.501667 L -0.176094 0.501667 L -0.170573 0.501667 L -0.165104 0.501667 L -0.159583 0.501667 L -0.154062 0.501667 L -0.148594 0.501667 L -0.143073 0.501667 L -0.137552 0.501667 L -0.131302 0.501667 L -0.125 0.501667 L -0.118698 0.501667 L -0.112396 0.501667 L -0.106927 0.501667 L -0.101406 0.501667 L -0.0958854 0.501667 L -0.0904167 0.501667 L -0.0848958 0.500278 L -0.0785938 0.500278 L -0.0722917 0.4975 L -0.0668229 0.493333 L -0.0605208 0.487685 L -0.055 0.48213 L -0.0495313 0.472315 L -0.0455729 0.462593 L -0.0408854 0.452778 L -0.0377083 0.442963 L -0.0338021 0.433241 L -0.0314583 0.422037 L -0.030625 0.412222 L -0.0298437 0.4025 L -0.0290625 0.392685 L -0.0290625 0.38287 L -0.0290625 0.373148 L -0.0290625 0.363333 L -0.0298437 0.35213 L -0.030625 0.342407 L -0.0330208 0.331204 L -0.0361458 0.321389 L -0.0393229 0.310278 L -0.0424479 0.300463 L -0.0447917 0.289259 L -0.0479687 0.278056 L -0.0510937 0.268333 L -0.0526562 0.258519 L -0.055 0.248704 L -0.0581771 0.238981 L -0.0613021 0.229167 L -0.0660417 0.217963 L -0.0715104 0.20963 L -0.0770312 0.201204 L -0.0817708 0.191389 L -0.0841146 0.180278 L -0.0856771 0.169074 L -0.0864583 0.159259 L -0.0880208 0.149537 L -0.0888021 0.139722 L -0.0888021 0.129907 L -0.0888021 0.120185 L -0.0888021 0.11037 L -0.0856771 0.100556 L -0.0817708 0.0908333 L -0.07625 0.0837963 L -0.0707292 0.0768519 L -0.0652604 0.0698148 L -0.0597396 0.0614815 L -0.0542188 0.0558333 L -0.04875 0.0488889 L -0.0432292 0.0432407 L -0.0377083 0.0390741 L -0.0322396 0.0335185 L -0.0267188 0.0293519 L -0.0211979 0.0250926 L -0.0157292 0.019537 L -0.0102083 0.0153704 L -0.0046875 0.00972222 L 0 0 L 0 0 Z " pathEditMode="relative" ptsTypes="">
                                      <p:cBhvr>
                                        <p:cTn id="6" dur="5000" fill="hold"/>
                                        <p:tgtEl>
                                          <p:spTgt spid="16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10" name="Shape 210"/>
        <p:cNvGrpSpPr/>
        <p:nvPr/>
      </p:nvGrpSpPr>
      <p:grpSpPr>
        <a:xfrm>
          <a:off x="0" y="0"/>
          <a:ext cx="0" cy="0"/>
          <a:chOff x="0" y="0"/>
          <a:chExt cx="0" cy="0"/>
        </a:xfrm>
      </p:grpSpPr>
      <p:pic>
        <p:nvPicPr>
          <p:cNvPr id="211" name="Google Shape;211;p18"/>
          <p:cNvPicPr preferRelativeResize="0"/>
          <p:nvPr>
            <p:ph type="body" idx="4294967295"/>
          </p:nvPr>
        </p:nvPicPr>
        <p:blipFill rotWithShape="1">
          <a:blip r:embed="rId1"/>
          <a:srcRect/>
          <a:stretch>
            <a:fillRect/>
          </a:stretch>
        </p:blipFill>
        <p:spPr>
          <a:xfrm>
            <a:off x="4375785" y="0"/>
            <a:ext cx="7816215" cy="6839585"/>
          </a:xfrm>
          <a:prstGeom prst="rect">
            <a:avLst/>
          </a:prstGeom>
          <a:noFill/>
          <a:ln>
            <a:noFill/>
          </a:ln>
        </p:spPr>
      </p:pic>
      <p:sp>
        <p:nvSpPr>
          <p:cNvPr id="212" name="Google Shape;212;p18"/>
          <p:cNvSpPr txBox="1"/>
          <p:nvPr>
            <p:ph type="subTitle" idx="1"/>
          </p:nvPr>
        </p:nvSpPr>
        <p:spPr>
          <a:xfrm>
            <a:off x="0" y="4076700"/>
            <a:ext cx="4425950" cy="2349500"/>
          </a:xfrm>
          <a:prstGeom prst="rect">
            <a:avLst/>
          </a:prstGeom>
          <a:noFill/>
          <a:ln>
            <a:noFill/>
          </a:ln>
        </p:spPr>
        <p:txBody>
          <a:bodyPr spcFirstLastPara="1" wrap="square" lIns="91425" tIns="45700" rIns="91425" bIns="45700" anchor="t" anchorCtr="0">
            <a:normAutofit lnSpcReduction="10000"/>
          </a:bodyPr>
          <a:lstStyle/>
          <a:p>
            <a:pPr marL="285750" lvl="0" indent="-285750" algn="ctr" rtl="0">
              <a:lnSpc>
                <a:spcPct val="150000"/>
              </a:lnSpc>
              <a:spcBef>
                <a:spcPts val="0"/>
              </a:spcBef>
              <a:spcAft>
                <a:spcPts val="0"/>
              </a:spcAft>
              <a:buClr>
                <a:srgbClr val="002060"/>
              </a:buClr>
              <a:buSzPct val="106000"/>
              <a:buFont typeface="Wingdings" panose="05000000000000000000" charset="0"/>
              <a:buChar char="Ø"/>
            </a:pPr>
            <a:r>
              <a:rPr lang="en-US" b="1">
                <a:solidFill>
                  <a:schemeClr val="accent4">
                    <a:lumMod val="75000"/>
                  </a:schemeClr>
                </a:solidFill>
                <a:latin typeface="Georgia" panose="02040502050405020303"/>
                <a:ea typeface="Georgia" panose="02040502050405020303"/>
                <a:cs typeface="Georgia" panose="02040502050405020303"/>
                <a:sym typeface="Georgia" panose="02040502050405020303"/>
              </a:rPr>
              <a:t>Changchun Capital of Jilin Province </a:t>
            </a:r>
            <a:endParaRPr b="1" i="0" u="none" strike="noStrike" cap="none">
              <a:solidFill>
                <a:schemeClr val="accent4">
                  <a:lumMod val="75000"/>
                </a:schemeClr>
              </a:solidFill>
              <a:latin typeface="Georgia" panose="02040502050405020303"/>
              <a:ea typeface="Georgia" panose="02040502050405020303"/>
              <a:cs typeface="Georgia" panose="02040502050405020303"/>
              <a:sym typeface="Georgia" panose="02040502050405020303"/>
            </a:endParaRPr>
          </a:p>
          <a:p>
            <a:pPr marL="1014095" marR="0" lvl="0" indent="-285750" algn="l" rtl="0">
              <a:lnSpc>
                <a:spcPct val="150000"/>
              </a:lnSpc>
              <a:spcBef>
                <a:spcPts val="0"/>
              </a:spcBef>
              <a:spcAft>
                <a:spcPts val="0"/>
              </a:spcAft>
              <a:buClr>
                <a:srgbClr val="002060"/>
              </a:buClr>
              <a:buSzPct val="106000"/>
              <a:buFont typeface="Wingdings" panose="05000000000000000000" charset="0"/>
              <a:buChar char="Ø"/>
            </a:pPr>
            <a:r>
              <a:rPr lang="en-US" b="1">
                <a:solidFill>
                  <a:schemeClr val="accent4">
                    <a:lumMod val="75000"/>
                  </a:schemeClr>
                </a:solidFill>
                <a:latin typeface="Georgia" panose="02040502050405020303"/>
                <a:ea typeface="Georgia" panose="02040502050405020303"/>
                <a:cs typeface="Georgia" panose="02040502050405020303"/>
                <a:sym typeface="Georgia" panose="02040502050405020303"/>
              </a:rPr>
              <a:t>Jilin is in Qing Dynasties</a:t>
            </a:r>
            <a:endParaRPr b="1" i="0" u="none" strike="noStrike" cap="none">
              <a:solidFill>
                <a:schemeClr val="accent4">
                  <a:lumMod val="75000"/>
                </a:schemeClr>
              </a:solidFill>
              <a:latin typeface="Georgia" panose="02040502050405020303"/>
              <a:ea typeface="Georgia" panose="02040502050405020303"/>
              <a:cs typeface="Georgia" panose="02040502050405020303"/>
              <a:sym typeface="Georgia" panose="02040502050405020303"/>
            </a:endParaRPr>
          </a:p>
          <a:p>
            <a:pPr marL="1014095" marR="0" lvl="0" indent="-285750" algn="l" rtl="0">
              <a:lnSpc>
                <a:spcPct val="150000"/>
              </a:lnSpc>
              <a:spcBef>
                <a:spcPts val="0"/>
              </a:spcBef>
              <a:spcAft>
                <a:spcPts val="0"/>
              </a:spcAft>
              <a:buClr>
                <a:srgbClr val="002060"/>
              </a:buClr>
              <a:buSzPct val="106000"/>
              <a:buFont typeface="Wingdings" panose="05000000000000000000" charset="0"/>
              <a:buChar char="Ø"/>
            </a:pPr>
            <a:r>
              <a:rPr lang="en-US" b="1">
                <a:solidFill>
                  <a:schemeClr val="accent4">
                    <a:lumMod val="75000"/>
                  </a:schemeClr>
                </a:solidFill>
                <a:latin typeface="Georgia" panose="02040502050405020303"/>
                <a:ea typeface="Georgia" panose="02040502050405020303"/>
                <a:cs typeface="Georgia" panose="02040502050405020303"/>
                <a:sym typeface="Georgia" panose="02040502050405020303"/>
              </a:rPr>
              <a:t>A green city</a:t>
            </a:r>
            <a:endParaRPr lang="en-US" b="1">
              <a:solidFill>
                <a:schemeClr val="accent4">
                  <a:lumMod val="75000"/>
                </a:schemeClr>
              </a:solidFill>
              <a:latin typeface="Georgia" panose="02040502050405020303"/>
              <a:ea typeface="Georgia" panose="02040502050405020303"/>
              <a:cs typeface="Georgia" panose="02040502050405020303"/>
              <a:sym typeface="Georgia" panose="02040502050405020303"/>
            </a:endParaRPr>
          </a:p>
          <a:p>
            <a:pPr marL="1014095" marR="0" lvl="0" indent="-285750" algn="l" rtl="0">
              <a:lnSpc>
                <a:spcPct val="150000"/>
              </a:lnSpc>
              <a:spcBef>
                <a:spcPts val="0"/>
              </a:spcBef>
              <a:spcAft>
                <a:spcPts val="0"/>
              </a:spcAft>
              <a:buClr>
                <a:srgbClr val="002060"/>
              </a:buClr>
              <a:buSzPct val="106000"/>
              <a:buFont typeface="Wingdings" panose="05000000000000000000" charset="0"/>
              <a:buChar char="Ø"/>
            </a:pPr>
            <a:r>
              <a:rPr lang="en-US" b="1">
                <a:solidFill>
                  <a:schemeClr val="accent4">
                    <a:lumMod val="75000"/>
                  </a:schemeClr>
                </a:solidFill>
                <a:latin typeface="Georgia" panose="02040502050405020303"/>
                <a:ea typeface="Georgia" panose="02040502050405020303"/>
                <a:cs typeface="Georgia" panose="02040502050405020303"/>
                <a:sym typeface="Georgia" panose="02040502050405020303"/>
              </a:rPr>
              <a:t>More than 30 districts</a:t>
            </a:r>
            <a:endParaRPr b="1" i="0" u="none" strike="noStrike" cap="none">
              <a:solidFill>
                <a:schemeClr val="accent4">
                  <a:lumMod val="75000"/>
                </a:schemeClr>
              </a:solidFill>
              <a:latin typeface="Georgia" panose="02040502050405020303"/>
              <a:ea typeface="Georgia" panose="02040502050405020303"/>
              <a:cs typeface="Georgia" panose="02040502050405020303"/>
              <a:sym typeface="Georgia" panose="02040502050405020303"/>
            </a:endParaRPr>
          </a:p>
          <a:p>
            <a:pPr marL="285750" lvl="0" indent="-285750" algn="ctr" rtl="0">
              <a:lnSpc>
                <a:spcPct val="100000"/>
              </a:lnSpc>
              <a:spcBef>
                <a:spcPts val="360"/>
              </a:spcBef>
              <a:spcAft>
                <a:spcPts val="0"/>
              </a:spcAft>
              <a:buClr>
                <a:schemeClr val="dk1"/>
              </a:buClr>
              <a:buSzPct val="106000"/>
              <a:buFont typeface="Arial" panose="020B0604020202020204"/>
              <a:buNone/>
            </a:pPr>
            <a:endParaRPr b="1" i="0" u="none" strike="noStrike" cap="none">
              <a:solidFill>
                <a:schemeClr val="accent4">
                  <a:lumMod val="75000"/>
                </a:schemeClr>
              </a:solidFill>
              <a:latin typeface="Georgia" panose="02040502050405020303"/>
              <a:ea typeface="Georgia" panose="02040502050405020303"/>
              <a:cs typeface="Georgia" panose="02040502050405020303"/>
              <a:sym typeface="Georgia" panose="02040502050405020303"/>
            </a:endParaRPr>
          </a:p>
        </p:txBody>
      </p:sp>
    </p:spTree>
  </p:cSld>
  <p:clrMapOvr>
    <a:masterClrMapping/>
  </p:clrMapOvr>
  <mc:AlternateContent xmlns:mc="http://schemas.openxmlformats.org/markup-compatibility/2006">
    <mc:Choice xmlns:p14="http://schemas.microsoft.com/office/powerpoint/2010/main" Requires="p14">
      <p:transition spd="slow" p14:dur="4000">
        <p:wheel spokes="8"/>
      </p:transition>
    </mc:Choice>
    <mc:Fallback>
      <p:transition spd="slow">
        <p:wheel spokes="8"/>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16" name="Shape 216"/>
        <p:cNvGrpSpPr/>
        <p:nvPr/>
      </p:nvGrpSpPr>
      <p:grpSpPr>
        <a:xfrm>
          <a:off x="0" y="0"/>
          <a:ext cx="0" cy="0"/>
          <a:chOff x="0" y="0"/>
          <a:chExt cx="0" cy="0"/>
        </a:xfrm>
      </p:grpSpPr>
      <p:sp>
        <p:nvSpPr>
          <p:cNvPr id="217" name="Google Shape;217;p19"/>
          <p:cNvSpPr txBox="1"/>
          <p:nvPr>
            <p:ph type="title"/>
          </p:nvPr>
        </p:nvSpPr>
        <p:spPr>
          <a:xfrm>
            <a:off x="3906520" y="1644015"/>
            <a:ext cx="7954645" cy="1254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2"/>
              </a:buClr>
              <a:buSzPts val="1555"/>
              <a:buFont typeface="Times New Roman" panose="02020603050405020304"/>
              <a:buNone/>
            </a:pPr>
            <a:r>
              <a:rPr lang="en-US" sz="2000">
                <a:latin typeface="Times New Roman" panose="02020603050405020304"/>
                <a:ea typeface="Times New Roman" panose="02020603050405020304"/>
                <a:cs typeface="Times New Roman" panose="02020603050405020304"/>
                <a:sym typeface="Times New Roman" panose="02020603050405020304"/>
              </a:rPr>
              <a:t>Ethinic groups in Jilin can be tracked 1800 years back , As per now they are 91% Korean, 4% Manchu, 0.6% Mongol, Hui 0.5%. They are 2 main languages in Jilin which are Northeastern Mandarin and Hamyong Korean.</a:t>
            </a:r>
            <a:endParaRPr lang="en-US" sz="2000">
              <a:latin typeface="Times New Roman" panose="02020603050405020304"/>
              <a:ea typeface="Times New Roman" panose="02020603050405020304"/>
              <a:cs typeface="Times New Roman" panose="02020603050405020304"/>
              <a:sym typeface="Times New Roman" panose="02020603050405020304"/>
            </a:endParaRPr>
          </a:p>
        </p:txBody>
      </p:sp>
      <p:pic>
        <p:nvPicPr>
          <p:cNvPr id="218" name="Google Shape;218;p19"/>
          <p:cNvPicPr preferRelativeResize="0"/>
          <p:nvPr>
            <p:ph type="body" idx="1"/>
          </p:nvPr>
        </p:nvPicPr>
        <p:blipFill rotWithShape="1">
          <a:blip r:embed="rId1"/>
          <a:srcRect b="7047"/>
          <a:stretch>
            <a:fillRect/>
          </a:stretch>
        </p:blipFill>
        <p:spPr>
          <a:xfrm>
            <a:off x="0" y="1700530"/>
            <a:ext cx="3401695" cy="5141595"/>
          </a:xfrm>
          <a:prstGeom prst="rect">
            <a:avLst/>
          </a:prstGeom>
          <a:noFill/>
          <a:ln>
            <a:noFill/>
          </a:ln>
        </p:spPr>
      </p:pic>
      <p:pic>
        <p:nvPicPr>
          <p:cNvPr id="219" name="Google Shape;219;p19"/>
          <p:cNvPicPr preferRelativeResize="0"/>
          <p:nvPr>
            <p:ph type="body" idx="2"/>
          </p:nvPr>
        </p:nvPicPr>
        <p:blipFill rotWithShape="1">
          <a:blip r:embed="rId2"/>
          <a:srcRect/>
          <a:stretch>
            <a:fillRect/>
          </a:stretch>
        </p:blipFill>
        <p:spPr>
          <a:xfrm>
            <a:off x="7752080" y="3213100"/>
            <a:ext cx="4424680" cy="3629025"/>
          </a:xfrm>
          <a:prstGeom prst="rect">
            <a:avLst/>
          </a:prstGeom>
          <a:noFill/>
          <a:ln>
            <a:noFill/>
          </a:ln>
        </p:spPr>
      </p:pic>
      <p:sp>
        <p:nvSpPr>
          <p:cNvPr id="220" name="Google Shape;220;p19"/>
          <p:cNvSpPr/>
          <p:nvPr/>
        </p:nvSpPr>
        <p:spPr>
          <a:xfrm>
            <a:off x="2816225" y="252095"/>
            <a:ext cx="7599680" cy="123952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4000"/>
              <a:buFont typeface="Times New Roman" panose="02020603050405020304"/>
              <a:buNone/>
            </a:pPr>
            <a:r>
              <a:rPr lang="en-US" sz="4000" b="1" i="0" u="sng">
                <a:solidFill>
                  <a:schemeClr val="dk2"/>
                </a:solidFill>
                <a:latin typeface="Times New Roman" panose="02020603050405020304"/>
                <a:ea typeface="Times New Roman" panose="02020603050405020304"/>
                <a:cs typeface="Times New Roman" panose="02020603050405020304"/>
                <a:sym typeface="Times New Roman" panose="02020603050405020304"/>
              </a:rPr>
              <a:t>Jilin Culture &amp; Ethinic Groups</a:t>
            </a:r>
            <a:endParaRPr sz="4000" b="1" i="0" u="sng">
              <a:solidFill>
                <a:schemeClr val="dk2"/>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21" name="Google Shape;221;p19"/>
          <p:cNvSpPr/>
          <p:nvPr/>
        </p:nvSpPr>
        <p:spPr>
          <a:xfrm>
            <a:off x="3719830" y="3356610"/>
            <a:ext cx="3872865" cy="298323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1555"/>
              <a:buFont typeface="Times New Roman" panose="02020603050405020304"/>
              <a:buNone/>
            </a:pPr>
            <a:r>
              <a:rPr lang="en-US" sz="2000" b="0" i="0" u="none">
                <a:solidFill>
                  <a:schemeClr val="dk2"/>
                </a:solidFill>
                <a:latin typeface="Times New Roman" panose="02020603050405020304"/>
                <a:ea typeface="Times New Roman" panose="02020603050405020304"/>
                <a:cs typeface="Times New Roman" panose="02020603050405020304"/>
                <a:sym typeface="Times New Roman" panose="02020603050405020304"/>
              </a:rPr>
              <a:t>Well known for noasting rich cultural resources, Jilin province in northeastern China has been given many accolades and is often hailed as a hometown of Chinese folk culture and art, of Chinese modern folk painting, and as “the hometown of Chinese Songhua inkstones”. The Changchun Film Studio is the cradle of Chinese films.</a:t>
            </a:r>
            <a:endParaRPr lang="en-US" sz="2000" b="0" i="0" u="none">
              <a:solidFill>
                <a:schemeClr val="dk2"/>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mc:AlternateContent xmlns:mc="http://schemas.openxmlformats.org/markup-compatibility/2006">
    <mc:Choice xmlns:p14="http://schemas.microsoft.com/office/powerpoint/2010/main" Requires="p14">
      <p:transition spd="slow" p14:dur="2000">
        <p:split orient="vert" dir="in"/>
      </p:transition>
    </mc:Choice>
    <mc:Fallback>
      <p:transition spd="slow">
        <p:split orient="vert" dir="in"/>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25" name="Shape 225"/>
        <p:cNvGrpSpPr/>
        <p:nvPr/>
      </p:nvGrpSpPr>
      <p:grpSpPr>
        <a:xfrm>
          <a:off x="0" y="0"/>
          <a:ext cx="0" cy="0"/>
          <a:chOff x="0" y="0"/>
          <a:chExt cx="0" cy="0"/>
        </a:xfrm>
      </p:grpSpPr>
      <p:pic>
        <p:nvPicPr>
          <p:cNvPr id="226" name="Google Shape;226;p20"/>
          <p:cNvPicPr preferRelativeResize="0"/>
          <p:nvPr/>
        </p:nvPicPr>
        <p:blipFill rotWithShape="1">
          <a:blip r:embed="rId1"/>
          <a:srcRect t="49555"/>
          <a:stretch>
            <a:fillRect/>
          </a:stretch>
        </p:blipFill>
        <p:spPr>
          <a:xfrm>
            <a:off x="6069330" y="3357245"/>
            <a:ext cx="5263515" cy="3207385"/>
          </a:xfrm>
          <a:prstGeom prst="rect">
            <a:avLst/>
          </a:prstGeom>
          <a:noFill/>
          <a:ln>
            <a:noFill/>
          </a:ln>
        </p:spPr>
      </p:pic>
      <p:pic>
        <p:nvPicPr>
          <p:cNvPr id="227" name="Google Shape;227;p20"/>
          <p:cNvPicPr preferRelativeResize="0"/>
          <p:nvPr/>
        </p:nvPicPr>
        <p:blipFill rotWithShape="1">
          <a:blip r:embed="rId2"/>
          <a:srcRect/>
          <a:stretch>
            <a:fillRect/>
          </a:stretch>
        </p:blipFill>
        <p:spPr>
          <a:xfrm>
            <a:off x="6027420" y="3177540"/>
            <a:ext cx="5346700" cy="3566795"/>
          </a:xfrm>
          <a:prstGeom prst="rect">
            <a:avLst/>
          </a:prstGeom>
          <a:noFill/>
          <a:ln>
            <a:noFill/>
          </a:ln>
        </p:spPr>
      </p:pic>
      <p:sp>
        <p:nvSpPr>
          <p:cNvPr id="228" name="Google Shape;228;p20"/>
          <p:cNvSpPr txBox="1"/>
          <p:nvPr>
            <p:ph type="title"/>
          </p:nvPr>
        </p:nvSpPr>
        <p:spPr>
          <a:xfrm>
            <a:off x="523240" y="1273810"/>
            <a:ext cx="4665980" cy="911225"/>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2000"/>
              <a:buFont typeface="Arial" panose="020B0604020202020204"/>
              <a:buNone/>
            </a:pPr>
            <a:r>
              <a:rPr lang="en-US" sz="2000" b="1" u="sng"/>
              <a:t>National Parks in Jilin - Changchun</a:t>
            </a:r>
            <a:endParaRPr sz="2000" b="1" u="sng"/>
          </a:p>
        </p:txBody>
      </p:sp>
      <p:pic>
        <p:nvPicPr>
          <p:cNvPr id="229" name="Google Shape;229;p20"/>
          <p:cNvPicPr preferRelativeResize="0"/>
          <p:nvPr>
            <p:ph type="body" idx="1"/>
          </p:nvPr>
        </p:nvPicPr>
        <p:blipFill rotWithShape="1">
          <a:blip r:embed="rId3"/>
          <a:srcRect/>
          <a:stretch>
            <a:fillRect/>
          </a:stretch>
        </p:blipFill>
        <p:spPr>
          <a:xfrm>
            <a:off x="137795" y="3284855"/>
            <a:ext cx="5181600" cy="3521710"/>
          </a:xfrm>
          <a:prstGeom prst="rect">
            <a:avLst/>
          </a:prstGeom>
          <a:noFill/>
          <a:ln>
            <a:noFill/>
          </a:ln>
        </p:spPr>
      </p:pic>
      <p:sp>
        <p:nvSpPr>
          <p:cNvPr id="230" name="Google Shape;230;p20"/>
          <p:cNvSpPr/>
          <p:nvPr/>
        </p:nvSpPr>
        <p:spPr>
          <a:xfrm>
            <a:off x="5318760" y="1957070"/>
            <a:ext cx="6873240" cy="129921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1979"/>
              <a:buFont typeface="Arial" panose="020B0604020202020204"/>
              <a:buNone/>
            </a:pPr>
            <a:r>
              <a:rPr lang="en-US" sz="1980">
                <a:solidFill>
                  <a:schemeClr val="accent4">
                    <a:lumMod val="75000"/>
                  </a:schemeClr>
                </a:solidFill>
                <a:latin typeface="Arial" panose="020B0604020202020204"/>
                <a:ea typeface="Arial" panose="020B0604020202020204"/>
                <a:cs typeface="Arial" panose="020B0604020202020204"/>
                <a:sym typeface="Arial" panose="020B0604020202020204"/>
              </a:rPr>
              <a:t>Jilin is well known for heany snow through out the year and lot of places have beautiful scenaries for example Jingyue Snow World. Every year tourist visit this place for this mavelous snow temple and lot of snow activities.</a:t>
            </a:r>
            <a:endParaRPr lang="en-US" sz="1980">
              <a:solidFill>
                <a:schemeClr val="accent4">
                  <a:lumMod val="75000"/>
                </a:schemeClr>
              </a:solidFill>
              <a:latin typeface="Arial" panose="020B0604020202020204"/>
              <a:ea typeface="Arial" panose="020B0604020202020204"/>
              <a:cs typeface="Arial" panose="020B0604020202020204"/>
              <a:sym typeface="Arial" panose="020B0604020202020204"/>
            </a:endParaRPr>
          </a:p>
        </p:txBody>
      </p:sp>
      <p:sp>
        <p:nvSpPr>
          <p:cNvPr id="231" name="Google Shape;231;p20"/>
          <p:cNvSpPr/>
          <p:nvPr/>
        </p:nvSpPr>
        <p:spPr>
          <a:xfrm>
            <a:off x="2604135" y="245110"/>
            <a:ext cx="6001385" cy="1028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4400"/>
              <a:buFont typeface="Times New Roman" panose="02020603050405020304"/>
              <a:buNone/>
            </a:pPr>
            <a:r>
              <a:rPr lang="en-US" sz="4400" b="1" i="0" u="sng">
                <a:solidFill>
                  <a:schemeClr val="dk2"/>
                </a:solidFill>
                <a:latin typeface="Times New Roman" panose="02020603050405020304"/>
                <a:ea typeface="Times New Roman" panose="02020603050405020304"/>
                <a:cs typeface="Times New Roman" panose="02020603050405020304"/>
                <a:sym typeface="Times New Roman" panose="02020603050405020304"/>
              </a:rPr>
              <a:t>Tourist Attraction</a:t>
            </a:r>
            <a:endParaRPr sz="4400" b="1" i="0" u="sng">
              <a:solidFill>
                <a:schemeClr val="dk2"/>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32" name="Google Shape;232;p20"/>
          <p:cNvSpPr/>
          <p:nvPr/>
        </p:nvSpPr>
        <p:spPr>
          <a:xfrm>
            <a:off x="393700" y="1899285"/>
            <a:ext cx="4925695" cy="154495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1800"/>
              <a:buFont typeface="Arial" panose="020B0604020202020204"/>
              <a:buNone/>
            </a:pPr>
            <a:r>
              <a:rPr lang="en-US" sz="1800">
                <a:solidFill>
                  <a:schemeClr val="accent4">
                    <a:lumMod val="75000"/>
                  </a:schemeClr>
                </a:solidFill>
                <a:latin typeface="Arial" panose="020B0604020202020204"/>
                <a:ea typeface="Arial" panose="020B0604020202020204"/>
                <a:cs typeface="Arial" panose="020B0604020202020204"/>
                <a:sym typeface="Arial" panose="020B0604020202020204"/>
              </a:rPr>
              <a:t>They are lot of national parks in Jilin and in these national parks huge animals like elephant, lions, tigers and buffalos can be found and they are friendly to people. Millions of people visit Jilin to watch animals.</a:t>
            </a:r>
            <a:endParaRPr lang="en-US" sz="1800">
              <a:solidFill>
                <a:schemeClr val="accent4">
                  <a:lumMod val="75000"/>
                </a:schemeClr>
              </a:solidFill>
              <a:latin typeface="Arial" panose="020B0604020202020204"/>
              <a:ea typeface="Arial" panose="020B0604020202020204"/>
              <a:cs typeface="Arial" panose="020B0604020202020204"/>
              <a:sym typeface="Arial" panose="020B0604020202020204"/>
            </a:endParaRPr>
          </a:p>
        </p:txBody>
      </p:sp>
      <p:sp>
        <p:nvSpPr>
          <p:cNvPr id="233" name="Google Shape;233;p20"/>
          <p:cNvSpPr/>
          <p:nvPr/>
        </p:nvSpPr>
        <p:spPr>
          <a:xfrm>
            <a:off x="5912485" y="1273810"/>
            <a:ext cx="5575935" cy="9112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2000"/>
              <a:buFont typeface="Arial" panose="020B0604020202020204"/>
              <a:buNone/>
            </a:pPr>
            <a:r>
              <a:rPr lang="en-US" sz="2000" b="1" i="0" u="sng">
                <a:solidFill>
                  <a:schemeClr val="dk2"/>
                </a:solidFill>
                <a:latin typeface="Arial" panose="020B0604020202020204"/>
                <a:ea typeface="Arial" panose="020B0604020202020204"/>
                <a:cs typeface="Arial" panose="020B0604020202020204"/>
                <a:sym typeface="Arial" panose="020B0604020202020204"/>
              </a:rPr>
              <a:t>Snow temples, Snowman &amp; Snow activities</a:t>
            </a:r>
            <a:endParaRPr sz="2000" b="1" i="0" u="sng">
              <a:solidFill>
                <a:schemeClr val="dk2"/>
              </a:solidFill>
              <a:latin typeface="Arial" panose="020B0604020202020204"/>
              <a:ea typeface="Arial" panose="020B0604020202020204"/>
              <a:cs typeface="Arial" panose="020B0604020202020204"/>
              <a:sym typeface="Arial" panose="020B060402020202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7"/>
                                        </p:tgtEl>
                                        <p:attrNameLst>
                                          <p:attrName>style.visibility</p:attrName>
                                        </p:attrNameLst>
                                      </p:cBhvr>
                                      <p:to>
                                        <p:strVal val="visible"/>
                                      </p:to>
                                    </p:set>
                                    <p:animEffect transition="in" filter="fade">
                                      <p:cBhvr>
                                        <p:cTn id="7" dur="2000"/>
                                        <p:tgtEl>
                                          <p:spTgt spid="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37" name="Shape 237"/>
        <p:cNvGrpSpPr/>
        <p:nvPr/>
      </p:nvGrpSpPr>
      <p:grpSpPr>
        <a:xfrm>
          <a:off x="0" y="0"/>
          <a:ext cx="0" cy="0"/>
          <a:chOff x="0" y="0"/>
          <a:chExt cx="0" cy="0"/>
        </a:xfrm>
      </p:grpSpPr>
      <p:sp>
        <p:nvSpPr>
          <p:cNvPr id="238" name="Google Shape;238;p21"/>
          <p:cNvSpPr txBox="1"/>
          <p:nvPr>
            <p:ph type="title"/>
          </p:nvPr>
        </p:nvSpPr>
        <p:spPr>
          <a:xfrm>
            <a:off x="471170" y="351155"/>
            <a:ext cx="6189980" cy="11430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Arial" panose="020B0604020202020204"/>
              <a:buNone/>
            </a:pPr>
            <a:r>
              <a:rPr lang="en-US" b="1" u="sng"/>
              <a:t>Weather conditions</a:t>
            </a:r>
            <a:endParaRPr b="1" u="sng"/>
          </a:p>
        </p:txBody>
      </p:sp>
      <p:sp>
        <p:nvSpPr>
          <p:cNvPr id="239" name="Google Shape;239;p21"/>
          <p:cNvSpPr txBox="1"/>
          <p:nvPr>
            <p:ph type="body" idx="1"/>
          </p:nvPr>
        </p:nvSpPr>
        <p:spPr>
          <a:xfrm>
            <a:off x="374650" y="1571625"/>
            <a:ext cx="5852795" cy="2023110"/>
          </a:xfrm>
          <a:prstGeom prst="rect">
            <a:avLst/>
          </a:prstGeom>
          <a:noFill/>
          <a:ln>
            <a:noFill/>
          </a:ln>
        </p:spPr>
        <p:txBody>
          <a:bodyPr spcFirstLastPara="1" wrap="square" lIns="91425" tIns="45700" rIns="91425" bIns="45700" anchor="t" anchorCtr="0">
            <a:normAutofit lnSpcReduction="10000"/>
          </a:bodyPr>
          <a:lstStyle/>
          <a:p>
            <a:pPr marL="342900" lvl="0" indent="-342900" algn="l" rtl="0">
              <a:lnSpc>
                <a:spcPct val="100000"/>
              </a:lnSpc>
              <a:spcBef>
                <a:spcPts val="0"/>
              </a:spcBef>
              <a:spcAft>
                <a:spcPts val="0"/>
              </a:spcAft>
              <a:buClr>
                <a:schemeClr val="dk1"/>
              </a:buClr>
              <a:buSzPts val="2000"/>
              <a:buFont typeface="Times New Roman" panose="02020603050405020304"/>
              <a:buChar char="●"/>
            </a:pPr>
            <a:r>
              <a:rPr lang="en-US" sz="2000">
                <a:latin typeface="Times New Roman" panose="02020603050405020304"/>
                <a:ea typeface="Times New Roman" panose="02020603050405020304"/>
                <a:cs typeface="Times New Roman" panose="02020603050405020304"/>
                <a:sym typeface="Times New Roman" panose="02020603050405020304"/>
              </a:rPr>
              <a:t>We have seen how amazing Jilin is and how great it is. But to visit this place you need to know the following . </a:t>
            </a:r>
            <a:endParaRPr sz="200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00000"/>
              </a:lnSpc>
              <a:spcBef>
                <a:spcPts val="400"/>
              </a:spcBef>
              <a:spcAft>
                <a:spcPts val="0"/>
              </a:spcAft>
              <a:buClr>
                <a:schemeClr val="dk1"/>
              </a:buClr>
              <a:buSzPts val="2000"/>
              <a:buFont typeface="Times New Roman" panose="02020603050405020304"/>
              <a:buChar char="●"/>
            </a:pPr>
            <a:r>
              <a:rPr lang="en-US" sz="2000">
                <a:latin typeface="Times New Roman" panose="02020603050405020304"/>
                <a:ea typeface="Times New Roman" panose="02020603050405020304"/>
                <a:cs typeface="Times New Roman" panose="02020603050405020304"/>
                <a:sym typeface="Times New Roman" panose="02020603050405020304"/>
              </a:rPr>
              <a:t>Ladies and gentleman this what you have to be ready for by visiting Jilin , it snows 80% of the time.</a:t>
            </a:r>
            <a:endParaRPr sz="200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00000"/>
              </a:lnSpc>
              <a:spcBef>
                <a:spcPts val="400"/>
              </a:spcBef>
              <a:spcAft>
                <a:spcPts val="0"/>
              </a:spcAft>
              <a:buClr>
                <a:schemeClr val="dk1"/>
              </a:buClr>
              <a:buSzPts val="2000"/>
              <a:buFont typeface="Times New Roman" panose="02020603050405020304"/>
              <a:buChar char="●"/>
            </a:pPr>
            <a:r>
              <a:rPr lang="en-US" sz="2000">
                <a:latin typeface="Times New Roman" panose="02020603050405020304"/>
                <a:ea typeface="Times New Roman" panose="02020603050405020304"/>
                <a:cs typeface="Times New Roman" panose="02020603050405020304"/>
                <a:sym typeface="Times New Roman" panose="02020603050405020304"/>
              </a:rPr>
              <a:t>These trees are’nt white by nature , its snow .</a:t>
            </a:r>
            <a:endParaRPr sz="2000">
              <a:latin typeface="Times New Roman" panose="02020603050405020304"/>
              <a:ea typeface="Times New Roman" panose="02020603050405020304"/>
              <a:cs typeface="Times New Roman" panose="02020603050405020304"/>
              <a:sym typeface="Times New Roman" panose="02020603050405020304"/>
            </a:endParaRPr>
          </a:p>
        </p:txBody>
      </p:sp>
      <p:pic>
        <p:nvPicPr>
          <p:cNvPr id="240" name="Google Shape;240;p21"/>
          <p:cNvPicPr preferRelativeResize="0"/>
          <p:nvPr>
            <p:ph type="body" idx="2"/>
          </p:nvPr>
        </p:nvPicPr>
        <p:blipFill rotWithShape="1">
          <a:blip r:embed="rId1"/>
          <a:srcRect/>
          <a:stretch>
            <a:fillRect/>
          </a:stretch>
        </p:blipFill>
        <p:spPr>
          <a:xfrm>
            <a:off x="7010400" y="0"/>
            <a:ext cx="5181600" cy="3884295"/>
          </a:xfrm>
          <a:prstGeom prst="rect">
            <a:avLst/>
          </a:prstGeom>
          <a:noFill/>
          <a:ln>
            <a:noFill/>
          </a:ln>
        </p:spPr>
      </p:pic>
      <p:pic>
        <p:nvPicPr>
          <p:cNvPr id="241" name="Google Shape;241;p21"/>
          <p:cNvPicPr preferRelativeResize="0"/>
          <p:nvPr/>
        </p:nvPicPr>
        <p:blipFill rotWithShape="1">
          <a:blip r:embed="rId2"/>
          <a:srcRect/>
          <a:stretch>
            <a:fillRect/>
          </a:stretch>
        </p:blipFill>
        <p:spPr>
          <a:xfrm>
            <a:off x="7853045" y="3897630"/>
            <a:ext cx="4338955" cy="2960370"/>
          </a:xfrm>
          <a:prstGeom prst="rect">
            <a:avLst/>
          </a:prstGeom>
          <a:noFill/>
          <a:ln>
            <a:noFill/>
          </a:ln>
        </p:spPr>
      </p:pic>
      <p:pic>
        <p:nvPicPr>
          <p:cNvPr id="242" name="Google Shape;242;p21"/>
          <p:cNvPicPr preferRelativeResize="0"/>
          <p:nvPr/>
        </p:nvPicPr>
        <p:blipFill rotWithShape="1">
          <a:blip r:embed="rId3"/>
          <a:srcRect/>
          <a:stretch>
            <a:fillRect/>
          </a:stretch>
        </p:blipFill>
        <p:spPr>
          <a:xfrm>
            <a:off x="0" y="3423920"/>
            <a:ext cx="5631815" cy="3434080"/>
          </a:xfrm>
          <a:prstGeom prst="rect">
            <a:avLst/>
          </a:prstGeom>
          <a:noFill/>
          <a:ln>
            <a:noFill/>
          </a:ln>
        </p:spPr>
      </p:pic>
      <p:sp>
        <p:nvSpPr>
          <p:cNvPr id="2" name="Lightning Bolt 1"/>
          <p:cNvSpPr/>
          <p:nvPr/>
        </p:nvSpPr>
        <p:spPr>
          <a:xfrm>
            <a:off x="5840730" y="3789045"/>
            <a:ext cx="1803400" cy="2621280"/>
          </a:xfrm>
          <a:prstGeom prst="lightningBol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46" name="Shape 246"/>
        <p:cNvGrpSpPr/>
        <p:nvPr/>
      </p:nvGrpSpPr>
      <p:grpSpPr>
        <a:xfrm>
          <a:off x="0" y="0"/>
          <a:ext cx="0" cy="0"/>
          <a:chOff x="0" y="0"/>
          <a:chExt cx="0" cy="0"/>
        </a:xfrm>
      </p:grpSpPr>
      <p:sp>
        <p:nvSpPr>
          <p:cNvPr id="247" name="Google Shape;247;p22"/>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Arial" panose="020B0604020202020204"/>
              <a:buNone/>
            </a:pPr>
            <a:r>
              <a:rPr lang="en-US" b="1" u="sng"/>
              <a:t>Food</a:t>
            </a:r>
            <a:endParaRPr b="1" u="sng"/>
          </a:p>
        </p:txBody>
      </p:sp>
      <p:sp>
        <p:nvSpPr>
          <p:cNvPr id="248" name="Google Shape;248;p22"/>
          <p:cNvSpPr txBox="1"/>
          <p:nvPr>
            <p:ph type="body" idx="1"/>
          </p:nvPr>
        </p:nvSpPr>
        <p:spPr>
          <a:xfrm>
            <a:off x="552450" y="1583055"/>
            <a:ext cx="5204460" cy="1306195"/>
          </a:xfrm>
          <a:prstGeom prst="rect">
            <a:avLst/>
          </a:prstGeom>
          <a:noFill/>
          <a:ln>
            <a:noFill/>
          </a:ln>
        </p:spPr>
        <p:txBody>
          <a:bodyPr spcFirstLastPara="1" wrap="square" lIns="91425" tIns="45700" rIns="91425" bIns="45700" anchor="t" anchorCtr="0">
            <a:normAutofit lnSpcReduction="20000"/>
          </a:bodyPr>
          <a:lstStyle/>
          <a:p>
            <a:pPr marL="0" lvl="0" indent="0" algn="l" rtl="0">
              <a:lnSpc>
                <a:spcPct val="100000"/>
              </a:lnSpc>
              <a:spcBef>
                <a:spcPts val="0"/>
              </a:spcBef>
              <a:spcAft>
                <a:spcPts val="0"/>
              </a:spcAft>
              <a:buClr>
                <a:schemeClr val="dk1"/>
              </a:buClr>
              <a:buSzPts val="2400"/>
              <a:buFont typeface="Times New Roman" panose="02020603050405020304"/>
              <a:buNone/>
            </a:pPr>
            <a:r>
              <a:rPr lang="en-US" sz="2400">
                <a:latin typeface="Times New Roman" panose="02020603050405020304"/>
                <a:ea typeface="Times New Roman" panose="02020603050405020304"/>
                <a:cs typeface="Times New Roman" panose="02020603050405020304"/>
                <a:sym typeface="Times New Roman" panose="02020603050405020304"/>
              </a:rPr>
              <a:t>Jilin cuisine, also known as Ji cuisine, belongs to the subcategory of Northeast cuisine is the main dish of Jilin Province.</a:t>
            </a:r>
            <a:endParaRPr sz="2400">
              <a:latin typeface="Times New Roman" panose="02020603050405020304"/>
              <a:ea typeface="Times New Roman" panose="02020603050405020304"/>
              <a:cs typeface="Times New Roman" panose="02020603050405020304"/>
              <a:sym typeface="Times New Roman" panose="02020603050405020304"/>
            </a:endParaRPr>
          </a:p>
        </p:txBody>
      </p:sp>
      <p:sp>
        <p:nvSpPr>
          <p:cNvPr id="249" name="Google Shape;249;p22"/>
          <p:cNvSpPr txBox="1"/>
          <p:nvPr>
            <p:ph type="body" idx="2"/>
          </p:nvPr>
        </p:nvSpPr>
        <p:spPr>
          <a:xfrm>
            <a:off x="686435" y="3047365"/>
            <a:ext cx="4379595" cy="3002280"/>
          </a:xfrm>
          <a:prstGeom prst="rect">
            <a:avLst/>
          </a:prstGeom>
          <a:noFill/>
          <a:ln>
            <a:noFill/>
          </a:ln>
        </p:spPr>
        <p:txBody>
          <a:bodyPr spcFirstLastPara="1" wrap="square" lIns="91425" tIns="45700" rIns="91425" bIns="45700" anchor="t" anchorCtr="0">
            <a:normAutofit lnSpcReduction="10000"/>
          </a:bodyPr>
          <a:lstStyle/>
          <a:p>
            <a:pPr marL="0" lvl="0" indent="0" algn="ctr" rtl="0">
              <a:lnSpc>
                <a:spcPct val="100000"/>
              </a:lnSpc>
              <a:spcBef>
                <a:spcPts val="0"/>
              </a:spcBef>
              <a:spcAft>
                <a:spcPts val="0"/>
              </a:spcAft>
              <a:buClr>
                <a:schemeClr val="dk1"/>
              </a:buClr>
              <a:buSzPts val="2800"/>
              <a:buFont typeface="Arial" panose="020B0604020202020204"/>
              <a:buNone/>
            </a:pPr>
            <a:r>
              <a:rPr lang="en-US" sz="2800" b="1" i="1" u="sng"/>
              <a:t>Characteristics</a:t>
            </a:r>
            <a:endParaRPr sz="2800" b="1" i="1" u="sng"/>
          </a:p>
          <a:p>
            <a:pPr marL="342900" lvl="0" algn="l" rtl="0">
              <a:lnSpc>
                <a:spcPct val="100000"/>
              </a:lnSpc>
              <a:spcBef>
                <a:spcPts val="480"/>
              </a:spcBef>
              <a:spcAft>
                <a:spcPts val="0"/>
              </a:spcAft>
              <a:buClr>
                <a:schemeClr val="dk1"/>
              </a:buClr>
              <a:buSzPts val="2400"/>
              <a:buFont typeface="Wingdings" panose="05000000000000000000" charset="0"/>
              <a:buChar char="Ø"/>
            </a:pPr>
            <a:r>
              <a:rPr lang="en-US" sz="2400">
                <a:solidFill>
                  <a:schemeClr val="accent5">
                    <a:lumMod val="40000"/>
                    <a:lumOff val="60000"/>
                  </a:schemeClr>
                </a:solidFill>
              </a:rPr>
              <a:t>Steamed White Fish</a:t>
            </a:r>
            <a:endParaRPr sz="2400">
              <a:solidFill>
                <a:schemeClr val="accent5">
                  <a:lumMod val="40000"/>
                  <a:lumOff val="60000"/>
                </a:schemeClr>
              </a:solidFill>
            </a:endParaRPr>
          </a:p>
          <a:p>
            <a:pPr marL="342900" lvl="0" indent="-342900" algn="l" rtl="0">
              <a:lnSpc>
                <a:spcPct val="100000"/>
              </a:lnSpc>
              <a:spcBef>
                <a:spcPts val="480"/>
              </a:spcBef>
              <a:spcAft>
                <a:spcPts val="0"/>
              </a:spcAft>
              <a:buClr>
                <a:schemeClr val="dk1"/>
              </a:buClr>
              <a:buSzPts val="2400"/>
              <a:buFont typeface="Wingdings" panose="05000000000000000000" charset="0"/>
              <a:buChar char="Ø"/>
            </a:pPr>
            <a:r>
              <a:rPr lang="en-US" sz="2400">
                <a:solidFill>
                  <a:schemeClr val="accent5">
                    <a:lumMod val="40000"/>
                    <a:lumOff val="60000"/>
                  </a:schemeClr>
                </a:solidFill>
              </a:rPr>
              <a:t>Ginseng Chicken</a:t>
            </a:r>
            <a:endParaRPr sz="2400">
              <a:solidFill>
                <a:schemeClr val="accent5">
                  <a:lumMod val="40000"/>
                  <a:lumOff val="60000"/>
                </a:schemeClr>
              </a:solidFill>
            </a:endParaRPr>
          </a:p>
          <a:p>
            <a:pPr marL="342900" lvl="0" indent="-342900" algn="l" rtl="0">
              <a:lnSpc>
                <a:spcPct val="100000"/>
              </a:lnSpc>
              <a:spcBef>
                <a:spcPts val="480"/>
              </a:spcBef>
              <a:spcAft>
                <a:spcPts val="0"/>
              </a:spcAft>
              <a:buClr>
                <a:schemeClr val="dk1"/>
              </a:buClr>
              <a:buSzPts val="2400"/>
              <a:buFont typeface="Wingdings" panose="05000000000000000000" charset="0"/>
              <a:buChar char="Ø"/>
            </a:pPr>
            <a:r>
              <a:rPr lang="en-US" sz="2400">
                <a:solidFill>
                  <a:schemeClr val="accent5">
                    <a:lumMod val="40000"/>
                    <a:lumOff val="60000"/>
                  </a:schemeClr>
                </a:solidFill>
              </a:rPr>
              <a:t>Kebabs</a:t>
            </a:r>
            <a:endParaRPr sz="2400">
              <a:solidFill>
                <a:schemeClr val="accent5">
                  <a:lumMod val="40000"/>
                  <a:lumOff val="60000"/>
                </a:schemeClr>
              </a:solidFill>
            </a:endParaRPr>
          </a:p>
          <a:p>
            <a:pPr marL="342900" lvl="0" indent="-342900" algn="l" rtl="0">
              <a:lnSpc>
                <a:spcPct val="100000"/>
              </a:lnSpc>
              <a:spcBef>
                <a:spcPts val="480"/>
              </a:spcBef>
              <a:spcAft>
                <a:spcPts val="0"/>
              </a:spcAft>
              <a:buClr>
                <a:schemeClr val="dk1"/>
              </a:buClr>
              <a:buSzPts val="2400"/>
              <a:buFont typeface="Wingdings" panose="05000000000000000000" charset="0"/>
              <a:buChar char="Ø"/>
            </a:pPr>
            <a:r>
              <a:rPr lang="en-US" sz="2400">
                <a:solidFill>
                  <a:schemeClr val="accent5">
                    <a:lumMod val="40000"/>
                    <a:lumOff val="60000"/>
                  </a:schemeClr>
                </a:solidFill>
              </a:rPr>
              <a:t>Fried Vermicelli</a:t>
            </a:r>
            <a:endParaRPr sz="2400">
              <a:solidFill>
                <a:schemeClr val="accent5">
                  <a:lumMod val="40000"/>
                  <a:lumOff val="60000"/>
                </a:schemeClr>
              </a:solidFill>
            </a:endParaRPr>
          </a:p>
          <a:p>
            <a:pPr marL="342900" lvl="0" indent="-342900" algn="l" rtl="0">
              <a:lnSpc>
                <a:spcPct val="100000"/>
              </a:lnSpc>
              <a:spcBef>
                <a:spcPts val="480"/>
              </a:spcBef>
              <a:spcAft>
                <a:spcPts val="0"/>
              </a:spcAft>
              <a:buClr>
                <a:schemeClr val="dk1"/>
              </a:buClr>
              <a:buSzPts val="2400"/>
              <a:buFont typeface="Wingdings" panose="05000000000000000000" charset="0"/>
              <a:buChar char="Ø"/>
            </a:pPr>
            <a:r>
              <a:rPr lang="en-US" sz="2400">
                <a:solidFill>
                  <a:schemeClr val="accent5">
                    <a:lumMod val="40000"/>
                    <a:lumOff val="60000"/>
                  </a:schemeClr>
                </a:solidFill>
              </a:rPr>
              <a:t>Cold Noodles</a:t>
            </a:r>
            <a:endParaRPr sz="2400">
              <a:solidFill>
                <a:schemeClr val="accent5">
                  <a:lumMod val="40000"/>
                  <a:lumOff val="60000"/>
                </a:schemeClr>
              </a:solidFill>
            </a:endParaRPr>
          </a:p>
          <a:p>
            <a:pPr marL="342900" lvl="0" indent="-342900" algn="l" rtl="0">
              <a:lnSpc>
                <a:spcPct val="100000"/>
              </a:lnSpc>
              <a:spcBef>
                <a:spcPts val="480"/>
              </a:spcBef>
              <a:spcAft>
                <a:spcPts val="0"/>
              </a:spcAft>
              <a:buClr>
                <a:schemeClr val="dk1"/>
              </a:buClr>
              <a:buSzPts val="2400"/>
              <a:buFont typeface="Wingdings" panose="05000000000000000000" charset="0"/>
              <a:buChar char="Ø"/>
            </a:pPr>
            <a:r>
              <a:rPr lang="en-US" sz="2400">
                <a:solidFill>
                  <a:schemeClr val="accent5">
                    <a:lumMod val="40000"/>
                    <a:lumOff val="60000"/>
                  </a:schemeClr>
                </a:solidFill>
              </a:rPr>
              <a:t>Others Food.</a:t>
            </a:r>
            <a:endParaRPr lang="en-US" sz="2400">
              <a:solidFill>
                <a:schemeClr val="accent5">
                  <a:lumMod val="40000"/>
                  <a:lumOff val="60000"/>
                </a:schemeClr>
              </a:solidFill>
            </a:endParaRPr>
          </a:p>
        </p:txBody>
      </p:sp>
      <p:sp>
        <p:nvSpPr>
          <p:cNvPr id="250" name="Google Shape;250;p22"/>
          <p:cNvSpPr/>
          <p:nvPr/>
        </p:nvSpPr>
        <p:spPr>
          <a:xfrm>
            <a:off x="2170430" y="0"/>
            <a:ext cx="7851140" cy="59817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chemeClr val="dk1"/>
              </a:buClr>
              <a:buSzPts val="1600"/>
              <a:buFont typeface="Arial" panose="020B0604020202020204"/>
              <a:buChar char="•"/>
            </a:pPr>
            <a:r>
              <a:rPr lang="en-US" sz="1600" b="0" i="0" u="none">
                <a:solidFill>
                  <a:schemeClr val="dk1"/>
                </a:solidFill>
                <a:latin typeface="Arial" panose="020B0604020202020204"/>
                <a:ea typeface="Arial" panose="020B0604020202020204"/>
                <a:cs typeface="Arial" panose="020B0604020202020204"/>
                <a:sym typeface="Arial" panose="020B0604020202020204"/>
              </a:rPr>
              <a:t>We can’t call it a day if we don’t mention anything about food.</a:t>
            </a:r>
            <a:endParaRPr sz="1600" b="0" i="0" u="none">
              <a:solidFill>
                <a:schemeClr val="dk1"/>
              </a:solidFill>
              <a:latin typeface="Arial" panose="020B0604020202020204"/>
              <a:ea typeface="Arial" panose="020B0604020202020204"/>
              <a:cs typeface="Arial" panose="020B0604020202020204"/>
              <a:sym typeface="Arial" panose="020B0604020202020204"/>
            </a:endParaRPr>
          </a:p>
        </p:txBody>
      </p:sp>
      <p:pic>
        <p:nvPicPr>
          <p:cNvPr id="251" name="Google Shape;251;p22"/>
          <p:cNvPicPr preferRelativeResize="0"/>
          <p:nvPr/>
        </p:nvPicPr>
        <p:blipFill rotWithShape="1">
          <a:blip r:embed="rId1"/>
          <a:srcRect/>
          <a:stretch>
            <a:fillRect/>
          </a:stretch>
        </p:blipFill>
        <p:spPr>
          <a:xfrm>
            <a:off x="5807710" y="1700530"/>
            <a:ext cx="6161405" cy="454215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resentation">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955040" y="22225"/>
            <a:ext cx="10048240" cy="678561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2225</Words>
  <Application>WPS Presentation</Application>
  <PresentationFormat/>
  <Paragraphs>62</Paragraphs>
  <Slides>9</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9</vt:i4>
      </vt:variant>
    </vt:vector>
  </HeadingPairs>
  <TitlesOfParts>
    <vt:vector size="22" baseType="lpstr">
      <vt:lpstr>Arial</vt:lpstr>
      <vt:lpstr>SimSun</vt:lpstr>
      <vt:lpstr>Wingdings</vt:lpstr>
      <vt:lpstr>Arial</vt:lpstr>
      <vt:lpstr>Montserrat</vt:lpstr>
      <vt:lpstr>Lato</vt:lpstr>
      <vt:lpstr>Times New Roman</vt:lpstr>
      <vt:lpstr>Calibri</vt:lpstr>
      <vt:lpstr>Wingdings</vt:lpstr>
      <vt:lpstr>Microsoft YaHei</vt:lpstr>
      <vt:lpstr>Georgia</vt:lpstr>
      <vt:lpstr>Arial Unicode MS</vt:lpstr>
      <vt:lpstr>Focus</vt:lpstr>
      <vt:lpstr>亚历克上 -  M202161029</vt:lpstr>
      <vt:lpstr>PowerPoint 演示文稿</vt:lpstr>
      <vt:lpstr>Jilin Province of China</vt:lpstr>
      <vt:lpstr>PowerPoint 演示文稿</vt:lpstr>
      <vt:lpstr>Ethinic groups in Jilin can be tracked back 1800 years back , As per now they are 91% Korean, 4% Manchu, 0.6% Mongol, Hui 0.5%. They are 2 main languages in Jilin which are Northastern Mandarin and Hamyong Korean.</vt:lpstr>
      <vt:lpstr>National Parks in Jilin - Changchun</vt:lpstr>
      <vt:lpstr>Weather conditions</vt:lpstr>
      <vt:lpstr>Food</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亚历克上 -  M202161029</dc:title>
  <dc:creator/>
  <cp:lastModifiedBy>Alec</cp:lastModifiedBy>
  <cp:revision>25</cp:revision>
  <dcterms:created xsi:type="dcterms:W3CDTF">2021-09-08T17:37:00Z</dcterms:created>
  <dcterms:modified xsi:type="dcterms:W3CDTF">2021-09-14T02:08:26Z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1033-11.2.0.10223</vt:lpwstr>
  </property>
</Properties>
</file>